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4" r:id="rId5"/>
    <p:sldMasterId id="214748370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Lst>
  <p:sldSz cy="5143500" cx="9144000"/>
  <p:notesSz cx="6858000" cy="9144000"/>
  <p:embeddedFontLst>
    <p:embeddedFont>
      <p:font typeface="Poppins"/>
      <p:regular r:id="rId56"/>
      <p:bold r:id="rId57"/>
      <p:italic r:id="rId58"/>
      <p:boldItalic r:id="rId59"/>
    </p:embeddedFont>
    <p:embeddedFont>
      <p:font typeface="Arial Black"/>
      <p:regular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01EBD30-51A0-450B-A0B5-BBE39D0BF1D0}">
  <a:tblStyle styleId="{601EBD30-51A0-450B-A0B5-BBE39D0BF1D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ArialBlack-regular.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font" Target="fonts/Poppins-bold.fntdata"/><Relationship Id="rId12" Type="http://schemas.openxmlformats.org/officeDocument/2006/relationships/slide" Target="slides/slide5.xml"/><Relationship Id="rId56" Type="http://schemas.openxmlformats.org/officeDocument/2006/relationships/font" Target="fonts/Poppins-regular.fntdata"/><Relationship Id="rId15" Type="http://schemas.openxmlformats.org/officeDocument/2006/relationships/slide" Target="slides/slide8.xml"/><Relationship Id="rId59" Type="http://schemas.openxmlformats.org/officeDocument/2006/relationships/font" Target="fonts/Poppins-boldItalic.fntdata"/><Relationship Id="rId14" Type="http://schemas.openxmlformats.org/officeDocument/2006/relationships/slide" Target="slides/slide7.xml"/><Relationship Id="rId58" Type="http://schemas.openxmlformats.org/officeDocument/2006/relationships/font" Target="fonts/Poppins-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d0ed256c2c_0_54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g2d0ed256c2c_0_5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d0ed256c2c_0_2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2d0ed256c2c_0_2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d0ed256c2c_0_2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2d0ed256c2c_0_2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2d0ed256c2c_0_2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2d0ed256c2c_0_2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2d0ed256c2c_0_2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2d0ed256c2c_0_2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Constant: not meaningful -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8f5a2b3b2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28f5a2b3b2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8f5a2b3b2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28f5a2b3b2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8f5a2b3b2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28f5a2b3b2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28f5a2b3b2f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28f5a2b3b2f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2d18f8922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2d18f8922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2d18f89220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2d18f89220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d0ed256c2c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d0ed256c2c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2d1f82afde0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2d1f82afde0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2d18f89220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2d18f89220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2d18f892207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2d18f892207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2d18f892207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2d18f892207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Explanation: later in the conclusion part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2d18f892207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2d18f892207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2d18f892207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2d18f892207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d18f892207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2d18f892207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2d18f89220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2d18f89220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2d9fc45e58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2d9fc45e58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28f5a2b3b2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28f5a2b3b2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d0ed256c2c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d0ed256c2c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2d1d4b4df0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2d1d4b4df0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2d2373cb1d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2d2373cb1d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2d1d4b4df0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2d1d4b4df0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2d1d4b4df0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2d1d4b4df0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2d278bd741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2d278bd741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28f5a2b3b2f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28f5a2b3b2f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28f5a2b3b2f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28f5a2b3b2f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2d278bd74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2d278bd74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2d9e4475b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2d9e4475b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2d9e4475b4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2d9e4475b4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d0ed256c2c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2d0ed256c2c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2d9e4475b4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2d9e4475b4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2d9e4475b45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2d9e4475b45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2d2783133f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2d2783133f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2d2783133fd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2d2783133f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2d2783133f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2d2783133fd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2d2783133fd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2d2783133fd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1ff5d4e7a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1ff5d4e7a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2d9c328ff5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2d9c328ff5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2d9e4475b45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2d9e4475b45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d0ed256c2c_0_1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2d0ed256c2c_0_1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d0ed256c2c_0_2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d0ed256c2c_0_2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d0ed256c2c_0_2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d0ed256c2c_0_2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d0ed256c2c_0_2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2d0ed256c2c_0_2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d0ed256c2c_0_1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2d0ed256c2c_0_1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OVER">
    <p:bg>
      <p:bgPr>
        <a:solidFill>
          <a:schemeClr val="lt1"/>
        </a:solidFill>
      </p:bgPr>
    </p:bg>
    <p:spTree>
      <p:nvGrpSpPr>
        <p:cNvPr id="57" name="Shape 57"/>
        <p:cNvGrpSpPr/>
        <p:nvPr/>
      </p:nvGrpSpPr>
      <p:grpSpPr>
        <a:xfrm>
          <a:off x="0" y="0"/>
          <a:ext cx="0" cy="0"/>
          <a:chOff x="0" y="0"/>
          <a:chExt cx="0" cy="0"/>
        </a:xfrm>
      </p:grpSpPr>
      <p:sp>
        <p:nvSpPr>
          <p:cNvPr id="58" name="Google Shape;58;p14"/>
          <p:cNvSpPr/>
          <p:nvPr/>
        </p:nvSpPr>
        <p:spPr>
          <a:xfrm flipH="1">
            <a:off x="5932499" y="1"/>
            <a:ext cx="3211500" cy="51435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59" name="Google Shape;59;p14"/>
          <p:cNvSpPr txBox="1"/>
          <p:nvPr>
            <p:ph type="title"/>
          </p:nvPr>
        </p:nvSpPr>
        <p:spPr>
          <a:xfrm>
            <a:off x="544966" y="958709"/>
            <a:ext cx="5015100" cy="7059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lt2"/>
              </a:buClr>
              <a:buSzPts val="3266"/>
              <a:buFont typeface="Arial Black"/>
              <a:buNone/>
              <a:defRPr b="0" sz="3266" cap="none">
                <a:solidFill>
                  <a:schemeClr val="lt2"/>
                </a:solidFill>
                <a:latin typeface="Arial Black"/>
                <a:ea typeface="Arial Black"/>
                <a:cs typeface="Arial Black"/>
                <a:sym typeface="Arial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0" name="Google Shape;60;p14"/>
          <p:cNvSpPr txBox="1"/>
          <p:nvPr>
            <p:ph idx="1" type="body"/>
          </p:nvPr>
        </p:nvSpPr>
        <p:spPr>
          <a:xfrm>
            <a:off x="544830" y="3438324"/>
            <a:ext cx="5015100" cy="7464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2"/>
              </a:buClr>
              <a:buSzPts val="1200"/>
              <a:buNone/>
              <a:defRPr b="1" sz="1200" cap="none">
                <a:solidFill>
                  <a:schemeClr val="lt2"/>
                </a:solidFill>
                <a:latin typeface="Arial"/>
                <a:ea typeface="Arial"/>
                <a:cs typeface="Arial"/>
                <a:sym typeface="Arial"/>
              </a:defRPr>
            </a:lvl1pPr>
            <a:lvl2pPr indent="-228600" lvl="1" marL="914400" rtl="0" algn="l">
              <a:lnSpc>
                <a:spcPct val="100000"/>
              </a:lnSpc>
              <a:spcBef>
                <a:spcPts val="408"/>
              </a:spcBef>
              <a:spcAft>
                <a:spcPts val="0"/>
              </a:spcAft>
              <a:buClr>
                <a:srgbClr val="323C46"/>
              </a:buClr>
              <a:buSzPts val="1021"/>
              <a:buNone/>
              <a:defRPr sz="1021"/>
            </a:lvl2pPr>
            <a:lvl3pPr indent="-228600" lvl="2" marL="1371600" rtl="0" algn="l">
              <a:lnSpc>
                <a:spcPct val="100000"/>
              </a:lnSpc>
              <a:spcBef>
                <a:spcPts val="408"/>
              </a:spcBef>
              <a:spcAft>
                <a:spcPts val="0"/>
              </a:spcAft>
              <a:buSzPts val="1021"/>
              <a:buNone/>
              <a:defRPr sz="1021"/>
            </a:lvl3pPr>
            <a:lvl4pPr indent="-228600" lvl="3" marL="1828800" rtl="0" algn="l">
              <a:lnSpc>
                <a:spcPct val="100000"/>
              </a:lnSpc>
              <a:spcBef>
                <a:spcPts val="408"/>
              </a:spcBef>
              <a:spcAft>
                <a:spcPts val="0"/>
              </a:spcAft>
              <a:buSzPts val="1021"/>
              <a:buNone/>
              <a:defRPr sz="1021"/>
            </a:lvl4pPr>
            <a:lvl5pPr indent="-228600" lvl="4" marL="2286000" rtl="0" algn="l">
              <a:lnSpc>
                <a:spcPct val="100000"/>
              </a:lnSpc>
              <a:spcBef>
                <a:spcPts val="408"/>
              </a:spcBef>
              <a:spcAft>
                <a:spcPts val="0"/>
              </a:spcAft>
              <a:buClr>
                <a:srgbClr val="323C46"/>
              </a:buClr>
              <a:buSzPts val="1021"/>
              <a:buNone/>
              <a:defRPr sz="1021"/>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61" name="Google Shape;61;p14"/>
          <p:cNvSpPr txBox="1"/>
          <p:nvPr>
            <p:ph idx="2" type="body"/>
          </p:nvPr>
        </p:nvSpPr>
        <p:spPr>
          <a:xfrm>
            <a:off x="544830" y="1728880"/>
            <a:ext cx="5015100" cy="2076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2"/>
              </a:buClr>
              <a:buSzPts val="1100"/>
              <a:buNone/>
              <a:defRPr b="0" sz="1100" cap="none">
                <a:solidFill>
                  <a:schemeClr val="lt2"/>
                </a:solidFill>
                <a:latin typeface="Arial"/>
                <a:ea typeface="Arial"/>
                <a:cs typeface="Arial"/>
                <a:sym typeface="Arial"/>
              </a:defRPr>
            </a:lvl1pPr>
            <a:lvl2pPr indent="-228600" lvl="1" marL="914400" rtl="0" algn="l">
              <a:lnSpc>
                <a:spcPct val="100000"/>
              </a:lnSpc>
              <a:spcBef>
                <a:spcPts val="408"/>
              </a:spcBef>
              <a:spcAft>
                <a:spcPts val="0"/>
              </a:spcAft>
              <a:buClr>
                <a:srgbClr val="323C46"/>
              </a:buClr>
              <a:buSzPts val="1021"/>
              <a:buNone/>
              <a:defRPr sz="1021"/>
            </a:lvl2pPr>
            <a:lvl3pPr indent="-228600" lvl="2" marL="1371600" rtl="0" algn="l">
              <a:lnSpc>
                <a:spcPct val="100000"/>
              </a:lnSpc>
              <a:spcBef>
                <a:spcPts val="408"/>
              </a:spcBef>
              <a:spcAft>
                <a:spcPts val="0"/>
              </a:spcAft>
              <a:buSzPts val="1021"/>
              <a:buNone/>
              <a:defRPr sz="1021"/>
            </a:lvl3pPr>
            <a:lvl4pPr indent="-228600" lvl="3" marL="1828800" rtl="0" algn="l">
              <a:lnSpc>
                <a:spcPct val="100000"/>
              </a:lnSpc>
              <a:spcBef>
                <a:spcPts val="408"/>
              </a:spcBef>
              <a:spcAft>
                <a:spcPts val="0"/>
              </a:spcAft>
              <a:buSzPts val="1021"/>
              <a:buNone/>
              <a:defRPr sz="1021"/>
            </a:lvl4pPr>
            <a:lvl5pPr indent="-228600" lvl="4" marL="2286000" rtl="0" algn="l">
              <a:lnSpc>
                <a:spcPct val="100000"/>
              </a:lnSpc>
              <a:spcBef>
                <a:spcPts val="408"/>
              </a:spcBef>
              <a:spcAft>
                <a:spcPts val="0"/>
              </a:spcAft>
              <a:buClr>
                <a:srgbClr val="323C46"/>
              </a:buClr>
              <a:buSzPts val="1021"/>
              <a:buNone/>
              <a:defRPr sz="1021"/>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pic>
        <p:nvPicPr>
          <p:cNvPr id="62" name="Google Shape;62;p14"/>
          <p:cNvPicPr preferRelativeResize="0"/>
          <p:nvPr/>
        </p:nvPicPr>
        <p:blipFill rotWithShape="1">
          <a:blip r:embed="rId2">
            <a:alphaModFix/>
          </a:blip>
          <a:srcRect b="0" l="0" r="0" t="0"/>
          <a:stretch/>
        </p:blipFill>
        <p:spPr>
          <a:xfrm>
            <a:off x="6840179" y="4379320"/>
            <a:ext cx="1580084" cy="403962"/>
          </a:xfrm>
          <a:prstGeom prst="rect">
            <a:avLst/>
          </a:prstGeom>
          <a:noFill/>
          <a:ln>
            <a:noFill/>
          </a:ln>
        </p:spPr>
      </p:pic>
      <p:sp>
        <p:nvSpPr>
          <p:cNvPr id="63" name="Google Shape;63;p14"/>
          <p:cNvSpPr/>
          <p:nvPr/>
        </p:nvSpPr>
        <p:spPr>
          <a:xfrm>
            <a:off x="1" y="4857919"/>
            <a:ext cx="3317100" cy="285600"/>
          </a:xfrm>
          <a:prstGeom prst="rect">
            <a:avLst/>
          </a:prstGeom>
          <a:solidFill>
            <a:srgbClr val="E13C3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EXT 1 column">
  <p:cSld name="3_TEXT 1 column">
    <p:spTree>
      <p:nvGrpSpPr>
        <p:cNvPr id="64" name="Shape 64"/>
        <p:cNvGrpSpPr/>
        <p:nvPr/>
      </p:nvGrpSpPr>
      <p:grpSpPr>
        <a:xfrm>
          <a:off x="0" y="0"/>
          <a:ext cx="0" cy="0"/>
          <a:chOff x="0" y="0"/>
          <a:chExt cx="0" cy="0"/>
        </a:xfrm>
      </p:grpSpPr>
      <p:sp>
        <p:nvSpPr>
          <p:cNvPr id="65" name="Google Shape;65;p15"/>
          <p:cNvSpPr txBox="1"/>
          <p:nvPr>
            <p:ph idx="12" type="sldNum"/>
          </p:nvPr>
        </p:nvSpPr>
        <p:spPr>
          <a:xfrm>
            <a:off x="117576" y="122270"/>
            <a:ext cx="410400" cy="1680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b="0" i="0" sz="612" u="none" cap="none" strike="noStrike">
                <a:solidFill>
                  <a:schemeClr val="dk1"/>
                </a:solidFill>
                <a:latin typeface="Arial"/>
                <a:ea typeface="Arial"/>
                <a:cs typeface="Arial"/>
                <a:sym typeface="Arial"/>
              </a:defRPr>
            </a:lvl1pPr>
            <a:lvl2pPr indent="0" lvl="1" marL="0" rtl="0" algn="ctr">
              <a:spcBef>
                <a:spcPts val="0"/>
              </a:spcBef>
              <a:buNone/>
              <a:defRPr b="0" i="0" sz="612" u="none" cap="none" strike="noStrike">
                <a:solidFill>
                  <a:schemeClr val="dk1"/>
                </a:solidFill>
                <a:latin typeface="Arial"/>
                <a:ea typeface="Arial"/>
                <a:cs typeface="Arial"/>
                <a:sym typeface="Arial"/>
              </a:defRPr>
            </a:lvl2pPr>
            <a:lvl3pPr indent="0" lvl="2" marL="0" rtl="0" algn="ctr">
              <a:spcBef>
                <a:spcPts val="0"/>
              </a:spcBef>
              <a:buNone/>
              <a:defRPr b="0" i="0" sz="612" u="none" cap="none" strike="noStrike">
                <a:solidFill>
                  <a:schemeClr val="dk1"/>
                </a:solidFill>
                <a:latin typeface="Arial"/>
                <a:ea typeface="Arial"/>
                <a:cs typeface="Arial"/>
                <a:sym typeface="Arial"/>
              </a:defRPr>
            </a:lvl3pPr>
            <a:lvl4pPr indent="0" lvl="3" marL="0" rtl="0" algn="ctr">
              <a:spcBef>
                <a:spcPts val="0"/>
              </a:spcBef>
              <a:buNone/>
              <a:defRPr b="0" i="0" sz="612" u="none" cap="none" strike="noStrike">
                <a:solidFill>
                  <a:schemeClr val="dk1"/>
                </a:solidFill>
                <a:latin typeface="Arial"/>
                <a:ea typeface="Arial"/>
                <a:cs typeface="Arial"/>
                <a:sym typeface="Arial"/>
              </a:defRPr>
            </a:lvl4pPr>
            <a:lvl5pPr indent="0" lvl="4" marL="0" rtl="0" algn="ctr">
              <a:spcBef>
                <a:spcPts val="0"/>
              </a:spcBef>
              <a:buNone/>
              <a:defRPr b="0" i="0" sz="612" u="none" cap="none" strike="noStrike">
                <a:solidFill>
                  <a:schemeClr val="dk1"/>
                </a:solidFill>
                <a:latin typeface="Arial"/>
                <a:ea typeface="Arial"/>
                <a:cs typeface="Arial"/>
                <a:sym typeface="Arial"/>
              </a:defRPr>
            </a:lvl5pPr>
            <a:lvl6pPr indent="0" lvl="5" marL="0" rtl="0" algn="ctr">
              <a:spcBef>
                <a:spcPts val="0"/>
              </a:spcBef>
              <a:buNone/>
              <a:defRPr b="0" i="0" sz="612" u="none" cap="none" strike="noStrike">
                <a:solidFill>
                  <a:schemeClr val="dk1"/>
                </a:solidFill>
                <a:latin typeface="Arial"/>
                <a:ea typeface="Arial"/>
                <a:cs typeface="Arial"/>
                <a:sym typeface="Arial"/>
              </a:defRPr>
            </a:lvl6pPr>
            <a:lvl7pPr indent="0" lvl="6" marL="0" rtl="0" algn="ctr">
              <a:spcBef>
                <a:spcPts val="0"/>
              </a:spcBef>
              <a:buNone/>
              <a:defRPr b="0" i="0" sz="612" u="none" cap="none" strike="noStrike">
                <a:solidFill>
                  <a:schemeClr val="dk1"/>
                </a:solidFill>
                <a:latin typeface="Arial"/>
                <a:ea typeface="Arial"/>
                <a:cs typeface="Arial"/>
                <a:sym typeface="Arial"/>
              </a:defRPr>
            </a:lvl7pPr>
            <a:lvl8pPr indent="0" lvl="7" marL="0" rtl="0" algn="ctr">
              <a:spcBef>
                <a:spcPts val="0"/>
              </a:spcBef>
              <a:buNone/>
              <a:defRPr b="0" i="0" sz="612" u="none" cap="none" strike="noStrike">
                <a:solidFill>
                  <a:schemeClr val="dk1"/>
                </a:solidFill>
                <a:latin typeface="Arial"/>
                <a:ea typeface="Arial"/>
                <a:cs typeface="Arial"/>
                <a:sym typeface="Arial"/>
              </a:defRPr>
            </a:lvl8pPr>
            <a:lvl9pPr indent="0" lvl="8" marL="0" rtl="0" algn="ctr">
              <a:spcBef>
                <a:spcPts val="0"/>
              </a:spcBef>
              <a:buNone/>
              <a:defRPr b="0" i="0" sz="612"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cxnSp>
        <p:nvCxnSpPr>
          <p:cNvPr id="66" name="Google Shape;66;p15"/>
          <p:cNvCxnSpPr/>
          <p:nvPr/>
        </p:nvCxnSpPr>
        <p:spPr>
          <a:xfrm>
            <a:off x="269774" y="319173"/>
            <a:ext cx="105900" cy="0"/>
          </a:xfrm>
          <a:prstGeom prst="straightConnector1">
            <a:avLst/>
          </a:prstGeom>
          <a:noFill/>
          <a:ln cap="flat" cmpd="sng" w="12700">
            <a:solidFill>
              <a:schemeClr val="dk1"/>
            </a:solidFill>
            <a:prstDash val="solid"/>
            <a:miter lim="800000"/>
            <a:headEnd len="sm" w="sm" type="none"/>
            <a:tailEnd len="sm" w="sm" type="none"/>
          </a:ln>
        </p:spPr>
      </p:cxnSp>
      <p:sp>
        <p:nvSpPr>
          <p:cNvPr id="67" name="Google Shape;67;p15"/>
          <p:cNvSpPr txBox="1"/>
          <p:nvPr>
            <p:ph idx="1" type="body"/>
          </p:nvPr>
        </p:nvSpPr>
        <p:spPr>
          <a:xfrm>
            <a:off x="1010389" y="4351864"/>
            <a:ext cx="7513800" cy="4671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2"/>
              </a:buClr>
              <a:buSzPts val="544"/>
              <a:buNone/>
              <a:defRPr b="0" sz="544">
                <a:solidFill>
                  <a:schemeClr val="lt2"/>
                </a:solidFill>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chemeClr val="lt2"/>
              </a:buClr>
              <a:buSzPts val="900"/>
              <a:buFont typeface="Arial"/>
              <a:buNone/>
              <a:defRPr>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68" name="Google Shape;68;p15"/>
          <p:cNvSpPr txBox="1"/>
          <p:nvPr>
            <p:ph idx="2" type="body"/>
          </p:nvPr>
        </p:nvSpPr>
        <p:spPr>
          <a:xfrm>
            <a:off x="1010389" y="4073563"/>
            <a:ext cx="7513800" cy="2808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1"/>
              </a:buClr>
              <a:buSzPts val="950"/>
              <a:buNone/>
              <a:defRPr i="1"/>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69" name="Google Shape;69;p15"/>
          <p:cNvSpPr txBox="1"/>
          <p:nvPr>
            <p:ph idx="3" type="body"/>
          </p:nvPr>
        </p:nvSpPr>
        <p:spPr>
          <a:xfrm>
            <a:off x="173038" y="754029"/>
            <a:ext cx="5759400" cy="2859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dk1"/>
              </a:buClr>
              <a:buSzPts val="953"/>
              <a:buNone/>
              <a:defRPr sz="953">
                <a:solidFill>
                  <a:schemeClr val="dk1"/>
                </a:solidFill>
                <a:latin typeface="Arial"/>
                <a:ea typeface="Arial"/>
                <a:cs typeface="Arial"/>
                <a:sym typeface="Arial"/>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70" name="Google Shape;70;p15"/>
          <p:cNvSpPr txBox="1"/>
          <p:nvPr>
            <p:ph type="title"/>
          </p:nvPr>
        </p:nvSpPr>
        <p:spPr>
          <a:xfrm>
            <a:off x="173038" y="479426"/>
            <a:ext cx="5759400" cy="2745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400"/>
              <a:buFont typeface="Arial Black"/>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1" name="Google Shape;71;p15"/>
          <p:cNvSpPr txBox="1"/>
          <p:nvPr>
            <p:ph idx="4" type="body"/>
          </p:nvPr>
        </p:nvSpPr>
        <p:spPr>
          <a:xfrm>
            <a:off x="1010389" y="1296000"/>
            <a:ext cx="7513800" cy="27228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1"/>
              </a:buClr>
              <a:buSzPts val="950"/>
              <a:buNone/>
              <a:defRPr/>
            </a:lvl1pPr>
            <a:lvl2pPr indent="-228600" lvl="1" marL="914400" rtl="0" algn="l">
              <a:lnSpc>
                <a:spcPct val="100000"/>
              </a:lnSpc>
              <a:spcBef>
                <a:spcPts val="408"/>
              </a:spcBef>
              <a:spcAft>
                <a:spcPts val="0"/>
              </a:spcAft>
              <a:buClr>
                <a:srgbClr val="323C46"/>
              </a:buClr>
              <a:buSzPts val="95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280670" lvl="4" marL="2286000" rtl="0" algn="l">
              <a:lnSpc>
                <a:spcPct val="100000"/>
              </a:lnSpc>
              <a:spcBef>
                <a:spcPts val="408"/>
              </a:spcBef>
              <a:spcAft>
                <a:spcPts val="0"/>
              </a:spcAft>
              <a:buClr>
                <a:srgbClr val="323C46"/>
              </a:buClr>
              <a:buSzPts val="820"/>
              <a:buChar char="•"/>
              <a:defRPr/>
            </a:lvl5pPr>
            <a:lvl6pPr indent="-285750" lvl="5" marL="2743200" rtl="0" algn="l">
              <a:lnSpc>
                <a:spcPct val="90000"/>
              </a:lnSpc>
              <a:spcBef>
                <a:spcPts val="408"/>
              </a:spcBef>
              <a:spcAft>
                <a:spcPts val="0"/>
              </a:spcAft>
              <a:buClr>
                <a:schemeClr val="dk1"/>
              </a:buClr>
              <a:buSzPts val="900"/>
              <a:buChar char="‒"/>
              <a:defRPr/>
            </a:lvl6pPr>
            <a:lvl7pPr indent="-228600" lvl="6" marL="3200400" rtl="0" algn="l">
              <a:lnSpc>
                <a:spcPct val="90000"/>
              </a:lnSpc>
              <a:spcBef>
                <a:spcPts val="1225"/>
              </a:spcBef>
              <a:spcAft>
                <a:spcPts val="0"/>
              </a:spcAft>
              <a:buClr>
                <a:srgbClr val="323C46"/>
              </a:buClr>
              <a:buSzPts val="900"/>
              <a:buFont typeface="Arial"/>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1 column">
  <p:cSld name="TEXT 1 column">
    <p:spTree>
      <p:nvGrpSpPr>
        <p:cNvPr id="72" name="Shape 72"/>
        <p:cNvGrpSpPr/>
        <p:nvPr/>
      </p:nvGrpSpPr>
      <p:grpSpPr>
        <a:xfrm>
          <a:off x="0" y="0"/>
          <a:ext cx="0" cy="0"/>
          <a:chOff x="0" y="0"/>
          <a:chExt cx="0" cy="0"/>
        </a:xfrm>
      </p:grpSpPr>
      <p:sp>
        <p:nvSpPr>
          <p:cNvPr id="73" name="Google Shape;73;p16"/>
          <p:cNvSpPr txBox="1"/>
          <p:nvPr/>
        </p:nvSpPr>
        <p:spPr>
          <a:xfrm>
            <a:off x="1387567" y="4946782"/>
            <a:ext cx="6369000" cy="175200"/>
          </a:xfrm>
          <a:prstGeom prst="rect">
            <a:avLst/>
          </a:prstGeom>
          <a:noFill/>
          <a:ln>
            <a:noFill/>
          </a:ln>
        </p:spPr>
        <p:txBody>
          <a:bodyPr anchorCtr="0" anchor="ctr" bIns="28800" lIns="36000" spcFirstLastPara="1" rIns="36000" wrap="square" tIns="36000">
            <a:noAutofit/>
          </a:bodyPr>
          <a:lstStyle/>
          <a:p>
            <a:pPr indent="0" lvl="0" marL="0" marR="0" rtl="0" algn="ctr">
              <a:lnSpc>
                <a:spcPct val="100000"/>
              </a:lnSpc>
              <a:spcBef>
                <a:spcPts val="0"/>
              </a:spcBef>
              <a:spcAft>
                <a:spcPts val="0"/>
              </a:spcAft>
              <a:buClr>
                <a:schemeClr val="dk1"/>
              </a:buClr>
              <a:buSzPts val="500"/>
              <a:buFont typeface="Arial"/>
              <a:buNone/>
            </a:pPr>
            <a:r>
              <a:rPr b="0" i="1" lang="en" sz="500" u="none" cap="none" strike="noStrike">
                <a:solidFill>
                  <a:schemeClr val="dk1"/>
                </a:solidFill>
                <a:latin typeface="Arial"/>
                <a:ea typeface="Arial"/>
                <a:cs typeface="Arial"/>
                <a:sym typeface="Arial"/>
              </a:rPr>
              <a:t>Information provided for illustration purpose only, no binding contractual force. Past performances are not necessarily indicative of future returns. Future projections have no binding contractual value.</a:t>
            </a:r>
            <a:endParaRPr/>
          </a:p>
        </p:txBody>
      </p:sp>
      <p:sp>
        <p:nvSpPr>
          <p:cNvPr id="74" name="Google Shape;74;p16"/>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1"/>
                </a:solidFill>
                <a:latin typeface="Arial"/>
                <a:ea typeface="Arial"/>
                <a:cs typeface="Arial"/>
                <a:sym typeface="Arial"/>
              </a:defRPr>
            </a:lvl1pPr>
            <a:lvl2pPr indent="0" lvl="1" marL="0" rtl="0" algn="ctr">
              <a:spcBef>
                <a:spcPts val="0"/>
              </a:spcBef>
              <a:buNone/>
              <a:defRPr b="0" i="0" sz="600" u="none" cap="none" strike="noStrike">
                <a:solidFill>
                  <a:schemeClr val="lt1"/>
                </a:solidFill>
                <a:latin typeface="Arial"/>
                <a:ea typeface="Arial"/>
                <a:cs typeface="Arial"/>
                <a:sym typeface="Arial"/>
              </a:defRPr>
            </a:lvl2pPr>
            <a:lvl3pPr indent="0" lvl="2" marL="0" rtl="0" algn="ctr">
              <a:spcBef>
                <a:spcPts val="0"/>
              </a:spcBef>
              <a:buNone/>
              <a:defRPr b="0" i="0" sz="600" u="none" cap="none" strike="noStrike">
                <a:solidFill>
                  <a:schemeClr val="lt1"/>
                </a:solidFill>
                <a:latin typeface="Arial"/>
                <a:ea typeface="Arial"/>
                <a:cs typeface="Arial"/>
                <a:sym typeface="Arial"/>
              </a:defRPr>
            </a:lvl3pPr>
            <a:lvl4pPr indent="0" lvl="3" marL="0" rtl="0" algn="ctr">
              <a:spcBef>
                <a:spcPts val="0"/>
              </a:spcBef>
              <a:buNone/>
              <a:defRPr b="0" i="0" sz="600" u="none" cap="none" strike="noStrike">
                <a:solidFill>
                  <a:schemeClr val="lt1"/>
                </a:solidFill>
                <a:latin typeface="Arial"/>
                <a:ea typeface="Arial"/>
                <a:cs typeface="Arial"/>
                <a:sym typeface="Arial"/>
              </a:defRPr>
            </a:lvl4pPr>
            <a:lvl5pPr indent="0" lvl="4" marL="0" rtl="0" algn="ctr">
              <a:spcBef>
                <a:spcPts val="0"/>
              </a:spcBef>
              <a:buNone/>
              <a:defRPr b="0" i="0" sz="600" u="none" cap="none" strike="noStrike">
                <a:solidFill>
                  <a:schemeClr val="lt1"/>
                </a:solidFill>
                <a:latin typeface="Arial"/>
                <a:ea typeface="Arial"/>
                <a:cs typeface="Arial"/>
                <a:sym typeface="Arial"/>
              </a:defRPr>
            </a:lvl5pPr>
            <a:lvl6pPr indent="0" lvl="5" marL="0" rtl="0" algn="ctr">
              <a:spcBef>
                <a:spcPts val="0"/>
              </a:spcBef>
              <a:buNone/>
              <a:defRPr b="0" i="0" sz="600" u="none" cap="none" strike="noStrike">
                <a:solidFill>
                  <a:schemeClr val="lt1"/>
                </a:solidFill>
                <a:latin typeface="Arial"/>
                <a:ea typeface="Arial"/>
                <a:cs typeface="Arial"/>
                <a:sym typeface="Arial"/>
              </a:defRPr>
            </a:lvl6pPr>
            <a:lvl7pPr indent="0" lvl="6" marL="0" rtl="0" algn="ctr">
              <a:spcBef>
                <a:spcPts val="0"/>
              </a:spcBef>
              <a:buNone/>
              <a:defRPr b="0" i="0" sz="600" u="none" cap="none" strike="noStrike">
                <a:solidFill>
                  <a:schemeClr val="lt1"/>
                </a:solidFill>
                <a:latin typeface="Arial"/>
                <a:ea typeface="Arial"/>
                <a:cs typeface="Arial"/>
                <a:sym typeface="Arial"/>
              </a:defRPr>
            </a:lvl7pPr>
            <a:lvl8pPr indent="0" lvl="7" marL="0" rtl="0" algn="ctr">
              <a:spcBef>
                <a:spcPts val="0"/>
              </a:spcBef>
              <a:buNone/>
              <a:defRPr b="0" i="0" sz="600" u="none" cap="none" strike="noStrike">
                <a:solidFill>
                  <a:schemeClr val="lt1"/>
                </a:solidFill>
                <a:latin typeface="Arial"/>
                <a:ea typeface="Arial"/>
                <a:cs typeface="Arial"/>
                <a:sym typeface="Arial"/>
              </a:defRPr>
            </a:lvl8pPr>
            <a:lvl9pPr indent="0" lvl="8" marL="0" rtl="0" algn="ctr">
              <a:spcBef>
                <a:spcPts val="0"/>
              </a:spcBef>
              <a:buNone/>
              <a:defRPr b="0" i="0" sz="6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75" name="Google Shape;75;p16"/>
          <p:cNvSpPr txBox="1"/>
          <p:nvPr>
            <p:ph type="title"/>
          </p:nvPr>
        </p:nvSpPr>
        <p:spPr>
          <a:xfrm>
            <a:off x="173036" y="479426"/>
            <a:ext cx="8357700" cy="2745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400"/>
              <a:buFont typeface="Arial Black"/>
              <a:buNone/>
              <a:defRPr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6" name="Google Shape;76;p16"/>
          <p:cNvSpPr txBox="1"/>
          <p:nvPr>
            <p:ph idx="1" type="body"/>
          </p:nvPr>
        </p:nvSpPr>
        <p:spPr>
          <a:xfrm>
            <a:off x="173037" y="768659"/>
            <a:ext cx="8353500" cy="2697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Clr>
                <a:schemeClr val="lt1"/>
              </a:buClr>
              <a:buSzPts val="953"/>
              <a:buNone/>
              <a:defRPr b="1" sz="953" cap="none">
                <a:solidFill>
                  <a:schemeClr val="lt1"/>
                </a:solidFill>
                <a:latin typeface="Arial"/>
                <a:ea typeface="Arial"/>
                <a:cs typeface="Arial"/>
                <a:sym typeface="Arial"/>
              </a:defRPr>
            </a:lvl1pPr>
            <a:lvl2pPr indent="-228600" lvl="1" marL="914400" rtl="0" algn="l">
              <a:lnSpc>
                <a:spcPct val="100000"/>
              </a:lnSpc>
              <a:spcBef>
                <a:spcPts val="0"/>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77" name="Google Shape;77;p16"/>
          <p:cNvSpPr txBox="1"/>
          <p:nvPr>
            <p:ph idx="11" type="ftr"/>
          </p:nvPr>
        </p:nvSpPr>
        <p:spPr>
          <a:xfrm>
            <a:off x="173036" y="4582718"/>
            <a:ext cx="8357700" cy="2745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b="0" sz="500" cap="none">
                <a:latin typeface="Poppins"/>
                <a:ea typeface="Poppins"/>
                <a:cs typeface="Poppins"/>
                <a:sym typeface="Poppins"/>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8" name="Shape 78"/>
        <p:cNvGrpSpPr/>
        <p:nvPr/>
      </p:nvGrpSpPr>
      <p:grpSpPr>
        <a:xfrm>
          <a:off x="0" y="0"/>
          <a:ext cx="0" cy="0"/>
          <a:chOff x="0" y="0"/>
          <a:chExt cx="0" cy="0"/>
        </a:xfrm>
      </p:grpSpPr>
      <p:sp>
        <p:nvSpPr>
          <p:cNvPr id="79" name="Google Shape;79;p17"/>
          <p:cNvSpPr txBox="1"/>
          <p:nvPr>
            <p:ph type="title"/>
          </p:nvPr>
        </p:nvSpPr>
        <p:spPr>
          <a:xfrm>
            <a:off x="173039" y="479426"/>
            <a:ext cx="8351100" cy="2745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400"/>
              <a:buFont typeface="Arial Black"/>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0" name="Google Shape;80;p17"/>
          <p:cNvSpPr txBox="1"/>
          <p:nvPr>
            <p:ph idx="1" type="body"/>
          </p:nvPr>
        </p:nvSpPr>
        <p:spPr>
          <a:xfrm>
            <a:off x="173037" y="768659"/>
            <a:ext cx="8353500" cy="2697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Clr>
                <a:schemeClr val="lt1"/>
              </a:buClr>
              <a:buSzPts val="953"/>
              <a:buNone/>
              <a:defRPr sz="953">
                <a:solidFill>
                  <a:schemeClr val="lt1"/>
                </a:solidFill>
                <a:latin typeface="Poppins"/>
                <a:ea typeface="Poppins"/>
                <a:cs typeface="Poppins"/>
                <a:sym typeface="Poppins"/>
              </a:defRPr>
            </a:lvl1pPr>
            <a:lvl2pPr indent="-228600" lvl="1" marL="914400" rtl="0" algn="l">
              <a:lnSpc>
                <a:spcPct val="100000"/>
              </a:lnSpc>
              <a:spcBef>
                <a:spcPts val="0"/>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81" name="Google Shape;81;p17"/>
          <p:cNvSpPr txBox="1"/>
          <p:nvPr>
            <p:ph idx="11" type="ftr"/>
          </p:nvPr>
        </p:nvSpPr>
        <p:spPr>
          <a:xfrm>
            <a:off x="173037" y="4582718"/>
            <a:ext cx="8351100" cy="2745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b="0" sz="500" cap="none">
                <a:latin typeface="Poppins"/>
                <a:ea typeface="Poppins"/>
                <a:cs typeface="Poppins"/>
                <a:sym typeface="Poppins"/>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2" name="Google Shape;82;p17"/>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1"/>
                </a:solidFill>
                <a:latin typeface="Poppins"/>
                <a:ea typeface="Poppins"/>
                <a:cs typeface="Poppins"/>
                <a:sym typeface="Poppins"/>
              </a:defRPr>
            </a:lvl1pPr>
            <a:lvl2pPr indent="0" lvl="1" marL="0" rtl="0" algn="ctr">
              <a:spcBef>
                <a:spcPts val="0"/>
              </a:spcBef>
              <a:buNone/>
              <a:defRPr b="0" i="0" sz="600" u="none" cap="none" strike="noStrike">
                <a:solidFill>
                  <a:schemeClr val="lt1"/>
                </a:solidFill>
                <a:latin typeface="Poppins"/>
                <a:ea typeface="Poppins"/>
                <a:cs typeface="Poppins"/>
                <a:sym typeface="Poppins"/>
              </a:defRPr>
            </a:lvl2pPr>
            <a:lvl3pPr indent="0" lvl="2" marL="0" rtl="0" algn="ctr">
              <a:spcBef>
                <a:spcPts val="0"/>
              </a:spcBef>
              <a:buNone/>
              <a:defRPr b="0" i="0" sz="600" u="none" cap="none" strike="noStrike">
                <a:solidFill>
                  <a:schemeClr val="lt1"/>
                </a:solidFill>
                <a:latin typeface="Poppins"/>
                <a:ea typeface="Poppins"/>
                <a:cs typeface="Poppins"/>
                <a:sym typeface="Poppins"/>
              </a:defRPr>
            </a:lvl3pPr>
            <a:lvl4pPr indent="0" lvl="3" marL="0" rtl="0" algn="ctr">
              <a:spcBef>
                <a:spcPts val="0"/>
              </a:spcBef>
              <a:buNone/>
              <a:defRPr b="0" i="0" sz="600" u="none" cap="none" strike="noStrike">
                <a:solidFill>
                  <a:schemeClr val="lt1"/>
                </a:solidFill>
                <a:latin typeface="Poppins"/>
                <a:ea typeface="Poppins"/>
                <a:cs typeface="Poppins"/>
                <a:sym typeface="Poppins"/>
              </a:defRPr>
            </a:lvl4pPr>
            <a:lvl5pPr indent="0" lvl="4" marL="0" rtl="0" algn="ctr">
              <a:spcBef>
                <a:spcPts val="0"/>
              </a:spcBef>
              <a:buNone/>
              <a:defRPr b="0" i="0" sz="600" u="none" cap="none" strike="noStrike">
                <a:solidFill>
                  <a:schemeClr val="lt1"/>
                </a:solidFill>
                <a:latin typeface="Poppins"/>
                <a:ea typeface="Poppins"/>
                <a:cs typeface="Poppins"/>
                <a:sym typeface="Poppins"/>
              </a:defRPr>
            </a:lvl5pPr>
            <a:lvl6pPr indent="0" lvl="5" marL="0" rtl="0" algn="ctr">
              <a:spcBef>
                <a:spcPts val="0"/>
              </a:spcBef>
              <a:buNone/>
              <a:defRPr b="0" i="0" sz="600" u="none" cap="none" strike="noStrike">
                <a:solidFill>
                  <a:schemeClr val="lt1"/>
                </a:solidFill>
                <a:latin typeface="Poppins"/>
                <a:ea typeface="Poppins"/>
                <a:cs typeface="Poppins"/>
                <a:sym typeface="Poppins"/>
              </a:defRPr>
            </a:lvl6pPr>
            <a:lvl7pPr indent="0" lvl="6" marL="0" rtl="0" algn="ctr">
              <a:spcBef>
                <a:spcPts val="0"/>
              </a:spcBef>
              <a:buNone/>
              <a:defRPr b="0" i="0" sz="600" u="none" cap="none" strike="noStrike">
                <a:solidFill>
                  <a:schemeClr val="lt1"/>
                </a:solidFill>
                <a:latin typeface="Poppins"/>
                <a:ea typeface="Poppins"/>
                <a:cs typeface="Poppins"/>
                <a:sym typeface="Poppins"/>
              </a:defRPr>
            </a:lvl7pPr>
            <a:lvl8pPr indent="0" lvl="7" marL="0" rtl="0" algn="ctr">
              <a:spcBef>
                <a:spcPts val="0"/>
              </a:spcBef>
              <a:buNone/>
              <a:defRPr b="0" i="0" sz="600" u="none" cap="none" strike="noStrike">
                <a:solidFill>
                  <a:schemeClr val="lt1"/>
                </a:solidFill>
                <a:latin typeface="Poppins"/>
                <a:ea typeface="Poppins"/>
                <a:cs typeface="Poppins"/>
                <a:sym typeface="Poppins"/>
              </a:defRPr>
            </a:lvl8pPr>
            <a:lvl9pPr indent="0" lvl="8" marL="0" rtl="0" algn="ctr">
              <a:spcBef>
                <a:spcPts val="0"/>
              </a:spcBef>
              <a:buNone/>
              <a:defRPr b="0" i="0" sz="600" u="none" cap="none" strike="noStrike">
                <a:solidFill>
                  <a:schemeClr val="lt1"/>
                </a:solidFill>
                <a:latin typeface="Poppins"/>
                <a:ea typeface="Poppins"/>
                <a:cs typeface="Poppins"/>
                <a:sym typeface="Poppi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 style 1a">
  <p:cSld name="PART style 1a">
    <p:bg>
      <p:bgPr>
        <a:solidFill>
          <a:schemeClr val="lt1"/>
        </a:solidFill>
      </p:bgPr>
    </p:bg>
    <p:spTree>
      <p:nvGrpSpPr>
        <p:cNvPr id="83" name="Shape 83"/>
        <p:cNvGrpSpPr/>
        <p:nvPr/>
      </p:nvGrpSpPr>
      <p:grpSpPr>
        <a:xfrm>
          <a:off x="0" y="0"/>
          <a:ext cx="0" cy="0"/>
          <a:chOff x="0" y="0"/>
          <a:chExt cx="0" cy="0"/>
        </a:xfrm>
      </p:grpSpPr>
      <p:sp>
        <p:nvSpPr>
          <p:cNvPr id="84" name="Google Shape;84;p18"/>
          <p:cNvSpPr/>
          <p:nvPr/>
        </p:nvSpPr>
        <p:spPr>
          <a:xfrm>
            <a:off x="1" y="4857919"/>
            <a:ext cx="3317100" cy="285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85" name="Google Shape;85;p18"/>
          <p:cNvSpPr/>
          <p:nvPr>
            <p:ph idx="2" type="pic"/>
          </p:nvPr>
        </p:nvSpPr>
        <p:spPr>
          <a:xfrm>
            <a:off x="3148470" y="2"/>
            <a:ext cx="5995500" cy="5143500"/>
          </a:xfrm>
          <a:prstGeom prst="rect">
            <a:avLst/>
          </a:prstGeom>
          <a:solidFill>
            <a:schemeClr val="lt2"/>
          </a:solidFill>
          <a:ln>
            <a:noFill/>
          </a:ln>
        </p:spPr>
      </p:sp>
      <p:sp>
        <p:nvSpPr>
          <p:cNvPr id="86" name="Google Shape;86;p18"/>
          <p:cNvSpPr txBox="1"/>
          <p:nvPr>
            <p:ph type="title"/>
          </p:nvPr>
        </p:nvSpPr>
        <p:spPr>
          <a:xfrm>
            <a:off x="178944" y="1783268"/>
            <a:ext cx="2454000" cy="7833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lt2"/>
              </a:buClr>
              <a:buSzPts val="2000"/>
              <a:buFont typeface="Arial Black"/>
              <a:buNone/>
              <a:defRPr b="0" sz="2000" cap="none">
                <a:solidFill>
                  <a:schemeClr val="lt2"/>
                </a:solidFill>
                <a:latin typeface="Arial Black"/>
                <a:ea typeface="Arial Black"/>
                <a:cs typeface="Arial Black"/>
                <a:sym typeface="Arial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7" name="Google Shape;87;p18"/>
          <p:cNvSpPr txBox="1"/>
          <p:nvPr>
            <p:ph idx="1" type="body"/>
          </p:nvPr>
        </p:nvSpPr>
        <p:spPr>
          <a:xfrm>
            <a:off x="178944" y="2735331"/>
            <a:ext cx="2454000" cy="7464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rgbClr val="F2AFAC"/>
              </a:buClr>
              <a:buSzPts val="816"/>
              <a:buNone/>
              <a:defRPr b="1" sz="816" cap="none">
                <a:solidFill>
                  <a:srgbClr val="F2AFAC"/>
                </a:solidFill>
                <a:latin typeface="Arial"/>
                <a:ea typeface="Arial"/>
                <a:cs typeface="Arial"/>
                <a:sym typeface="Arial"/>
              </a:defRPr>
            </a:lvl1pPr>
            <a:lvl2pPr indent="-228600" lvl="1" marL="914400" rtl="0" algn="l">
              <a:lnSpc>
                <a:spcPct val="100000"/>
              </a:lnSpc>
              <a:spcBef>
                <a:spcPts val="408"/>
              </a:spcBef>
              <a:spcAft>
                <a:spcPts val="0"/>
              </a:spcAft>
              <a:buClr>
                <a:srgbClr val="323C46"/>
              </a:buClr>
              <a:buSzPts val="1021"/>
              <a:buNone/>
              <a:defRPr sz="1021"/>
            </a:lvl2pPr>
            <a:lvl3pPr indent="-228600" lvl="2" marL="1371600" rtl="0" algn="l">
              <a:lnSpc>
                <a:spcPct val="100000"/>
              </a:lnSpc>
              <a:spcBef>
                <a:spcPts val="408"/>
              </a:spcBef>
              <a:spcAft>
                <a:spcPts val="0"/>
              </a:spcAft>
              <a:buSzPts val="1021"/>
              <a:buNone/>
              <a:defRPr sz="1021"/>
            </a:lvl3pPr>
            <a:lvl4pPr indent="-228600" lvl="3" marL="1828800" rtl="0" algn="l">
              <a:lnSpc>
                <a:spcPct val="100000"/>
              </a:lnSpc>
              <a:spcBef>
                <a:spcPts val="408"/>
              </a:spcBef>
              <a:spcAft>
                <a:spcPts val="0"/>
              </a:spcAft>
              <a:buSzPts val="1021"/>
              <a:buNone/>
              <a:defRPr sz="1021"/>
            </a:lvl4pPr>
            <a:lvl5pPr indent="-228600" lvl="4" marL="2286000" rtl="0" algn="l">
              <a:lnSpc>
                <a:spcPct val="100000"/>
              </a:lnSpc>
              <a:spcBef>
                <a:spcPts val="408"/>
              </a:spcBef>
              <a:spcAft>
                <a:spcPts val="0"/>
              </a:spcAft>
              <a:buClr>
                <a:srgbClr val="323C46"/>
              </a:buClr>
              <a:buSzPts val="1021"/>
              <a:buNone/>
              <a:defRPr sz="1021"/>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cxnSp>
        <p:nvCxnSpPr>
          <p:cNvPr id="88" name="Google Shape;88;p18"/>
          <p:cNvCxnSpPr/>
          <p:nvPr/>
        </p:nvCxnSpPr>
        <p:spPr>
          <a:xfrm>
            <a:off x="175432" y="297402"/>
            <a:ext cx="144000" cy="0"/>
          </a:xfrm>
          <a:prstGeom prst="straightConnector1">
            <a:avLst/>
          </a:prstGeom>
          <a:noFill/>
          <a:ln cap="flat" cmpd="sng" w="12700">
            <a:solidFill>
              <a:schemeClr val="lt2"/>
            </a:solidFill>
            <a:prstDash val="solid"/>
            <a:miter lim="800000"/>
            <a:headEnd len="sm" w="sm" type="none"/>
            <a:tailEnd len="sm" w="sm" type="none"/>
          </a:ln>
        </p:spPr>
      </p:cxnSp>
      <p:sp>
        <p:nvSpPr>
          <p:cNvPr id="89" name="Google Shape;89;p18"/>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2"/>
                </a:solidFill>
                <a:latin typeface="Arial"/>
                <a:ea typeface="Arial"/>
                <a:cs typeface="Arial"/>
                <a:sym typeface="Arial"/>
              </a:defRPr>
            </a:lvl1pPr>
            <a:lvl2pPr indent="0" lvl="1" marL="0" rtl="0" algn="ctr">
              <a:spcBef>
                <a:spcPts val="0"/>
              </a:spcBef>
              <a:buNone/>
              <a:defRPr b="0" i="0" sz="600" u="none" cap="none" strike="noStrike">
                <a:solidFill>
                  <a:schemeClr val="lt2"/>
                </a:solidFill>
                <a:latin typeface="Arial"/>
                <a:ea typeface="Arial"/>
                <a:cs typeface="Arial"/>
                <a:sym typeface="Arial"/>
              </a:defRPr>
            </a:lvl2pPr>
            <a:lvl3pPr indent="0" lvl="2" marL="0" rtl="0" algn="ctr">
              <a:spcBef>
                <a:spcPts val="0"/>
              </a:spcBef>
              <a:buNone/>
              <a:defRPr b="0" i="0" sz="600" u="none" cap="none" strike="noStrike">
                <a:solidFill>
                  <a:schemeClr val="lt2"/>
                </a:solidFill>
                <a:latin typeface="Arial"/>
                <a:ea typeface="Arial"/>
                <a:cs typeface="Arial"/>
                <a:sym typeface="Arial"/>
              </a:defRPr>
            </a:lvl3pPr>
            <a:lvl4pPr indent="0" lvl="3" marL="0" rtl="0" algn="ctr">
              <a:spcBef>
                <a:spcPts val="0"/>
              </a:spcBef>
              <a:buNone/>
              <a:defRPr b="0" i="0" sz="600" u="none" cap="none" strike="noStrike">
                <a:solidFill>
                  <a:schemeClr val="lt2"/>
                </a:solidFill>
                <a:latin typeface="Arial"/>
                <a:ea typeface="Arial"/>
                <a:cs typeface="Arial"/>
                <a:sym typeface="Arial"/>
              </a:defRPr>
            </a:lvl4pPr>
            <a:lvl5pPr indent="0" lvl="4" marL="0" rtl="0" algn="ctr">
              <a:spcBef>
                <a:spcPts val="0"/>
              </a:spcBef>
              <a:buNone/>
              <a:defRPr b="0" i="0" sz="600" u="none" cap="none" strike="noStrike">
                <a:solidFill>
                  <a:schemeClr val="lt2"/>
                </a:solidFill>
                <a:latin typeface="Arial"/>
                <a:ea typeface="Arial"/>
                <a:cs typeface="Arial"/>
                <a:sym typeface="Arial"/>
              </a:defRPr>
            </a:lvl5pPr>
            <a:lvl6pPr indent="0" lvl="5" marL="0" rtl="0" algn="ctr">
              <a:spcBef>
                <a:spcPts val="0"/>
              </a:spcBef>
              <a:buNone/>
              <a:defRPr b="0" i="0" sz="600" u="none" cap="none" strike="noStrike">
                <a:solidFill>
                  <a:schemeClr val="lt2"/>
                </a:solidFill>
                <a:latin typeface="Arial"/>
                <a:ea typeface="Arial"/>
                <a:cs typeface="Arial"/>
                <a:sym typeface="Arial"/>
              </a:defRPr>
            </a:lvl6pPr>
            <a:lvl7pPr indent="0" lvl="6" marL="0" rtl="0" algn="ctr">
              <a:spcBef>
                <a:spcPts val="0"/>
              </a:spcBef>
              <a:buNone/>
              <a:defRPr b="0" i="0" sz="600" u="none" cap="none" strike="noStrike">
                <a:solidFill>
                  <a:schemeClr val="lt2"/>
                </a:solidFill>
                <a:latin typeface="Arial"/>
                <a:ea typeface="Arial"/>
                <a:cs typeface="Arial"/>
                <a:sym typeface="Arial"/>
              </a:defRPr>
            </a:lvl7pPr>
            <a:lvl8pPr indent="0" lvl="7" marL="0" rtl="0" algn="ctr">
              <a:spcBef>
                <a:spcPts val="0"/>
              </a:spcBef>
              <a:buNone/>
              <a:defRPr b="0" i="0" sz="600" u="none" cap="none" strike="noStrike">
                <a:solidFill>
                  <a:schemeClr val="lt2"/>
                </a:solidFill>
                <a:latin typeface="Arial"/>
                <a:ea typeface="Arial"/>
                <a:cs typeface="Arial"/>
                <a:sym typeface="Arial"/>
              </a:defRPr>
            </a:lvl8pPr>
            <a:lvl9pPr indent="0" lvl="8" marL="0" rtl="0" algn="ctr">
              <a:spcBef>
                <a:spcPts val="0"/>
              </a:spcBef>
              <a:buNone/>
              <a:defRPr b="0" i="0" sz="6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w/ subtitle">
  <p:cSld name="1 column w/ subtitle">
    <p:spTree>
      <p:nvGrpSpPr>
        <p:cNvPr id="90" name="Shape 90"/>
        <p:cNvGrpSpPr/>
        <p:nvPr/>
      </p:nvGrpSpPr>
      <p:grpSpPr>
        <a:xfrm>
          <a:off x="0" y="0"/>
          <a:ext cx="0" cy="0"/>
          <a:chOff x="0" y="0"/>
          <a:chExt cx="0" cy="0"/>
        </a:xfrm>
      </p:grpSpPr>
      <p:sp>
        <p:nvSpPr>
          <p:cNvPr id="91" name="Google Shape;91;p19"/>
          <p:cNvSpPr txBox="1"/>
          <p:nvPr>
            <p:ph idx="1" type="body"/>
          </p:nvPr>
        </p:nvSpPr>
        <p:spPr>
          <a:xfrm>
            <a:off x="583224" y="1167595"/>
            <a:ext cx="7977600" cy="34569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950"/>
              <a:buNone/>
              <a:defRPr b="1"/>
            </a:lvl1pPr>
            <a:lvl2pPr indent="-228600" lvl="1" marL="914400" rtl="0" algn="l">
              <a:lnSpc>
                <a:spcPct val="100000"/>
              </a:lnSpc>
              <a:spcBef>
                <a:spcPts val="408"/>
              </a:spcBef>
              <a:spcAft>
                <a:spcPts val="0"/>
              </a:spcAft>
              <a:buClr>
                <a:srgbClr val="323C46"/>
              </a:buClr>
              <a:buSzPts val="950"/>
              <a:buNone/>
              <a:defRPr/>
            </a:lvl2pPr>
            <a:lvl3pPr indent="-285750" lvl="2" marL="1371600" rtl="0" algn="l">
              <a:lnSpc>
                <a:spcPct val="100000"/>
              </a:lnSpc>
              <a:spcBef>
                <a:spcPts val="408"/>
              </a:spcBef>
              <a:spcAft>
                <a:spcPts val="0"/>
              </a:spcAft>
              <a:buSzPts val="900"/>
              <a:buChar char="›"/>
              <a:defRPr/>
            </a:lvl3pPr>
            <a:lvl4pPr indent="-285750" lvl="3" marL="1828800" rtl="0" algn="l">
              <a:lnSpc>
                <a:spcPct val="100000"/>
              </a:lnSpc>
              <a:spcBef>
                <a:spcPts val="408"/>
              </a:spcBef>
              <a:spcAft>
                <a:spcPts val="0"/>
              </a:spcAft>
              <a:buSzPts val="900"/>
              <a:buChar char="•"/>
              <a:defRPr/>
            </a:lvl4pPr>
            <a:lvl5pPr indent="-280670" lvl="4" marL="2286000" rtl="0" algn="l">
              <a:lnSpc>
                <a:spcPct val="100000"/>
              </a:lnSpc>
              <a:spcBef>
                <a:spcPts val="408"/>
              </a:spcBef>
              <a:spcAft>
                <a:spcPts val="0"/>
              </a:spcAft>
              <a:buClr>
                <a:srgbClr val="323C46"/>
              </a:buClr>
              <a:buSzPts val="82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92" name="Google Shape;92;p19"/>
          <p:cNvSpPr txBox="1"/>
          <p:nvPr>
            <p:ph idx="2" type="body"/>
          </p:nvPr>
        </p:nvSpPr>
        <p:spPr>
          <a:xfrm>
            <a:off x="583224" y="788976"/>
            <a:ext cx="7977600" cy="378600"/>
          </a:xfrm>
          <a:prstGeom prst="rect">
            <a:avLst/>
          </a:prstGeom>
          <a:noFill/>
          <a:ln>
            <a:noFill/>
          </a:ln>
        </p:spPr>
        <p:txBody>
          <a:bodyPr anchorCtr="0" anchor="t" bIns="0" lIns="0" spcFirstLastPara="1" rIns="0" wrap="square" tIns="0">
            <a:noAutofit/>
          </a:bodyPr>
          <a:lstStyle>
            <a:lvl1pPr indent="-228600" lvl="0" marL="457200" rtl="0" algn="ctr">
              <a:lnSpc>
                <a:spcPct val="90000"/>
              </a:lnSpc>
              <a:spcBef>
                <a:spcPts val="0"/>
              </a:spcBef>
              <a:spcAft>
                <a:spcPts val="0"/>
              </a:spcAft>
              <a:buClr>
                <a:schemeClr val="accent2"/>
              </a:buClr>
              <a:buSzPts val="1300"/>
              <a:buNone/>
              <a:defRPr b="1" i="0" sz="1300" cap="none">
                <a:solidFill>
                  <a:schemeClr val="accent2"/>
                </a:solidFill>
              </a:defRPr>
            </a:lvl1pPr>
            <a:lvl2pPr indent="-228600" lvl="1" marL="914400" rtl="0" algn="ctr">
              <a:lnSpc>
                <a:spcPct val="90000"/>
              </a:lnSpc>
              <a:spcBef>
                <a:spcPts val="0"/>
              </a:spcBef>
              <a:spcAft>
                <a:spcPts val="0"/>
              </a:spcAft>
              <a:buClr>
                <a:srgbClr val="323C46"/>
              </a:buClr>
              <a:buSzPts val="1300"/>
              <a:buFont typeface="Arial"/>
              <a:buNone/>
              <a:defRPr i="0" sz="1300" cap="none"/>
            </a:lvl2pPr>
            <a:lvl3pPr indent="-342900" lvl="2" marL="1371600" rtl="0" algn="l">
              <a:lnSpc>
                <a:spcPct val="100000"/>
              </a:lnSpc>
              <a:spcBef>
                <a:spcPts val="0"/>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93" name="Google Shape;93;p19"/>
          <p:cNvSpPr txBox="1"/>
          <p:nvPr>
            <p:ph type="title"/>
          </p:nvPr>
        </p:nvSpPr>
        <p:spPr>
          <a:xfrm>
            <a:off x="583224" y="251100"/>
            <a:ext cx="7977600" cy="1605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accent1"/>
              </a:buClr>
              <a:buSzPts val="1400"/>
              <a:buFont typeface="Arial Black"/>
              <a:buNone/>
              <a:defRPr cap="none">
                <a:solidFill>
                  <a:schemeClr val="accen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4" name="Google Shape;94;p19"/>
          <p:cNvSpPr txBox="1"/>
          <p:nvPr>
            <p:ph idx="3" type="body"/>
          </p:nvPr>
        </p:nvSpPr>
        <p:spPr>
          <a:xfrm>
            <a:off x="583224" y="411956"/>
            <a:ext cx="7977600" cy="2157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0"/>
              </a:spcBef>
              <a:spcAft>
                <a:spcPts val="0"/>
              </a:spcAft>
              <a:buClr>
                <a:schemeClr val="dk1"/>
              </a:buClr>
              <a:buSzPts val="1125"/>
              <a:buNone/>
              <a:defRPr b="0" i="0" sz="1125" cap="none">
                <a:solidFill>
                  <a:schemeClr val="dk1"/>
                </a:solidFill>
                <a:latin typeface="Poppins"/>
                <a:ea typeface="Poppins"/>
                <a:cs typeface="Poppins"/>
                <a:sym typeface="Poppins"/>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TICE">
  <p:cSld name="NOTICE">
    <p:spTree>
      <p:nvGrpSpPr>
        <p:cNvPr id="95" name="Shape 95"/>
        <p:cNvGrpSpPr/>
        <p:nvPr/>
      </p:nvGrpSpPr>
      <p:grpSpPr>
        <a:xfrm>
          <a:off x="0" y="0"/>
          <a:ext cx="0" cy="0"/>
          <a:chOff x="0" y="0"/>
          <a:chExt cx="0" cy="0"/>
        </a:xfrm>
      </p:grpSpPr>
      <p:sp>
        <p:nvSpPr>
          <p:cNvPr id="96" name="Google Shape;96;p20"/>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1"/>
                </a:solidFill>
                <a:latin typeface="Arial"/>
                <a:ea typeface="Arial"/>
                <a:cs typeface="Arial"/>
                <a:sym typeface="Arial"/>
              </a:defRPr>
            </a:lvl1pPr>
            <a:lvl2pPr indent="0" lvl="1" marL="0" rtl="0" algn="ctr">
              <a:spcBef>
                <a:spcPts val="0"/>
              </a:spcBef>
              <a:buNone/>
              <a:defRPr b="0" i="0" sz="600" u="none" cap="none" strike="noStrike">
                <a:solidFill>
                  <a:schemeClr val="lt1"/>
                </a:solidFill>
                <a:latin typeface="Arial"/>
                <a:ea typeface="Arial"/>
                <a:cs typeface="Arial"/>
                <a:sym typeface="Arial"/>
              </a:defRPr>
            </a:lvl2pPr>
            <a:lvl3pPr indent="0" lvl="2" marL="0" rtl="0" algn="ctr">
              <a:spcBef>
                <a:spcPts val="0"/>
              </a:spcBef>
              <a:buNone/>
              <a:defRPr b="0" i="0" sz="600" u="none" cap="none" strike="noStrike">
                <a:solidFill>
                  <a:schemeClr val="lt1"/>
                </a:solidFill>
                <a:latin typeface="Arial"/>
                <a:ea typeface="Arial"/>
                <a:cs typeface="Arial"/>
                <a:sym typeface="Arial"/>
              </a:defRPr>
            </a:lvl3pPr>
            <a:lvl4pPr indent="0" lvl="3" marL="0" rtl="0" algn="ctr">
              <a:spcBef>
                <a:spcPts val="0"/>
              </a:spcBef>
              <a:buNone/>
              <a:defRPr b="0" i="0" sz="600" u="none" cap="none" strike="noStrike">
                <a:solidFill>
                  <a:schemeClr val="lt1"/>
                </a:solidFill>
                <a:latin typeface="Arial"/>
                <a:ea typeface="Arial"/>
                <a:cs typeface="Arial"/>
                <a:sym typeface="Arial"/>
              </a:defRPr>
            </a:lvl4pPr>
            <a:lvl5pPr indent="0" lvl="4" marL="0" rtl="0" algn="ctr">
              <a:spcBef>
                <a:spcPts val="0"/>
              </a:spcBef>
              <a:buNone/>
              <a:defRPr b="0" i="0" sz="600" u="none" cap="none" strike="noStrike">
                <a:solidFill>
                  <a:schemeClr val="lt1"/>
                </a:solidFill>
                <a:latin typeface="Arial"/>
                <a:ea typeface="Arial"/>
                <a:cs typeface="Arial"/>
                <a:sym typeface="Arial"/>
              </a:defRPr>
            </a:lvl5pPr>
            <a:lvl6pPr indent="0" lvl="5" marL="0" rtl="0" algn="ctr">
              <a:spcBef>
                <a:spcPts val="0"/>
              </a:spcBef>
              <a:buNone/>
              <a:defRPr b="0" i="0" sz="600" u="none" cap="none" strike="noStrike">
                <a:solidFill>
                  <a:schemeClr val="lt1"/>
                </a:solidFill>
                <a:latin typeface="Arial"/>
                <a:ea typeface="Arial"/>
                <a:cs typeface="Arial"/>
                <a:sym typeface="Arial"/>
              </a:defRPr>
            </a:lvl6pPr>
            <a:lvl7pPr indent="0" lvl="6" marL="0" rtl="0" algn="ctr">
              <a:spcBef>
                <a:spcPts val="0"/>
              </a:spcBef>
              <a:buNone/>
              <a:defRPr b="0" i="0" sz="600" u="none" cap="none" strike="noStrike">
                <a:solidFill>
                  <a:schemeClr val="lt1"/>
                </a:solidFill>
                <a:latin typeface="Arial"/>
                <a:ea typeface="Arial"/>
                <a:cs typeface="Arial"/>
                <a:sym typeface="Arial"/>
              </a:defRPr>
            </a:lvl7pPr>
            <a:lvl8pPr indent="0" lvl="7" marL="0" rtl="0" algn="ctr">
              <a:spcBef>
                <a:spcPts val="0"/>
              </a:spcBef>
              <a:buNone/>
              <a:defRPr b="0" i="0" sz="600" u="none" cap="none" strike="noStrike">
                <a:solidFill>
                  <a:schemeClr val="lt1"/>
                </a:solidFill>
                <a:latin typeface="Arial"/>
                <a:ea typeface="Arial"/>
                <a:cs typeface="Arial"/>
                <a:sym typeface="Arial"/>
              </a:defRPr>
            </a:lvl8pPr>
            <a:lvl9pPr indent="0" lvl="8" marL="0" rtl="0" algn="ctr">
              <a:spcBef>
                <a:spcPts val="0"/>
              </a:spcBef>
              <a:buNone/>
              <a:defRPr b="0" i="0" sz="6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97" name="Google Shape;97;p20"/>
          <p:cNvSpPr txBox="1"/>
          <p:nvPr/>
        </p:nvSpPr>
        <p:spPr>
          <a:xfrm>
            <a:off x="191315" y="444334"/>
            <a:ext cx="8332500" cy="3129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lt1"/>
              </a:buClr>
              <a:buSzPts val="1400"/>
              <a:buFont typeface="Arial Black"/>
              <a:buNone/>
            </a:pPr>
            <a:r>
              <a:rPr b="0" i="0" lang="en" sz="1400" u="none" cap="none" strike="noStrike">
                <a:solidFill>
                  <a:schemeClr val="lt1"/>
                </a:solidFill>
                <a:latin typeface="Arial Black"/>
                <a:ea typeface="Arial Black"/>
                <a:cs typeface="Arial Black"/>
                <a:sym typeface="Arial Black"/>
              </a:rPr>
              <a:t>IMPORTANT NOTICE</a:t>
            </a:r>
            <a:endParaRPr/>
          </a:p>
        </p:txBody>
      </p:sp>
      <p:sp>
        <p:nvSpPr>
          <p:cNvPr id="98" name="Google Shape;98;p20"/>
          <p:cNvSpPr txBox="1"/>
          <p:nvPr/>
        </p:nvSpPr>
        <p:spPr>
          <a:xfrm>
            <a:off x="1387567" y="4946782"/>
            <a:ext cx="6369000" cy="175200"/>
          </a:xfrm>
          <a:prstGeom prst="rect">
            <a:avLst/>
          </a:prstGeom>
          <a:noFill/>
          <a:ln>
            <a:noFill/>
          </a:ln>
        </p:spPr>
        <p:txBody>
          <a:bodyPr anchorCtr="0" anchor="ctr" bIns="28800" lIns="36000" spcFirstLastPara="1" rIns="36000" wrap="square" tIns="36000">
            <a:noAutofit/>
          </a:bodyPr>
          <a:lstStyle/>
          <a:p>
            <a:pPr indent="0" lvl="0" marL="0" marR="0" rtl="0" algn="ctr">
              <a:lnSpc>
                <a:spcPct val="100000"/>
              </a:lnSpc>
              <a:spcBef>
                <a:spcPts val="0"/>
              </a:spcBef>
              <a:spcAft>
                <a:spcPts val="0"/>
              </a:spcAft>
              <a:buClr>
                <a:schemeClr val="dk1"/>
              </a:buClr>
              <a:buSzPts val="500"/>
              <a:buFont typeface="Arial"/>
              <a:buNone/>
            </a:pPr>
            <a:r>
              <a:rPr b="0" i="1" lang="en" sz="500" u="none" cap="none" strike="noStrike">
                <a:solidFill>
                  <a:schemeClr val="dk1"/>
                </a:solidFill>
                <a:latin typeface="Arial"/>
                <a:ea typeface="Arial"/>
                <a:cs typeface="Arial"/>
                <a:sym typeface="Arial"/>
              </a:rPr>
              <a:t>Information provided for illustration purpose only, no binding contractual force. Past performances are not necessarily indicative of future returns. Future projections have no binding contractual value.</a:t>
            </a:r>
            <a:endParaRPr/>
          </a:p>
        </p:txBody>
      </p:sp>
      <p:sp>
        <p:nvSpPr>
          <p:cNvPr id="99" name="Google Shape;99;p20"/>
          <p:cNvSpPr txBox="1"/>
          <p:nvPr/>
        </p:nvSpPr>
        <p:spPr>
          <a:xfrm>
            <a:off x="527447" y="935096"/>
            <a:ext cx="4044600" cy="3465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23C46"/>
              </a:buClr>
              <a:buSzPts val="525"/>
              <a:buFont typeface="Arial"/>
              <a:buNone/>
            </a:pPr>
            <a:r>
              <a:rPr b="0" i="0" lang="en" sz="525" u="none" cap="none" strike="noStrike">
                <a:solidFill>
                  <a:srgbClr val="323C46"/>
                </a:solidFill>
                <a:latin typeface="Arial"/>
                <a:ea typeface="Arial"/>
                <a:cs typeface="Arial"/>
                <a:sym typeface="Arial"/>
              </a:rPr>
              <a:t>This document has been prepared for discussion purposes only and is highly confidential to the recipient. It may not be copied or circulated, in whole or in part, without the prior written consent of ARDIAN. </a:t>
            </a:r>
            <a:endParaRPr/>
          </a:p>
          <a:p>
            <a:pPr indent="0" lvl="0" marL="0" marR="0" rtl="0" algn="l">
              <a:lnSpc>
                <a:spcPct val="100000"/>
              </a:lnSpc>
              <a:spcBef>
                <a:spcPts val="150"/>
              </a:spcBef>
              <a:spcAft>
                <a:spcPts val="0"/>
              </a:spcAft>
              <a:buClr>
                <a:srgbClr val="323C46"/>
              </a:buClr>
              <a:buSzPts val="525"/>
              <a:buFont typeface="Arial"/>
              <a:buNone/>
            </a:pPr>
            <a:r>
              <a:rPr b="0" i="0" lang="en" sz="525" u="none" cap="none" strike="noStrike">
                <a:solidFill>
                  <a:srgbClr val="323C46"/>
                </a:solidFill>
                <a:latin typeface="Arial"/>
                <a:ea typeface="Arial"/>
                <a:cs typeface="Arial"/>
                <a:sym typeface="Arial"/>
              </a:rPr>
              <a:t>It shall not constitute investment advice, an offer to sell, a solicitation of any offer to buy or the basis for any contact for the purchase or sale of any investment. The information provided is for information purposes only and has no binding contractual force. </a:t>
            </a:r>
            <a:endParaRPr/>
          </a:p>
          <a:p>
            <a:pPr indent="0" lvl="0" marL="0" marR="0" rtl="0" algn="l">
              <a:lnSpc>
                <a:spcPct val="100000"/>
              </a:lnSpc>
              <a:spcBef>
                <a:spcPts val="150"/>
              </a:spcBef>
              <a:spcAft>
                <a:spcPts val="0"/>
              </a:spcAft>
              <a:buClr>
                <a:srgbClr val="323C46"/>
              </a:buClr>
              <a:buSzPts val="525"/>
              <a:buFont typeface="Arial"/>
              <a:buNone/>
            </a:pPr>
            <a:r>
              <a:rPr b="0" i="0" lang="en" sz="525" u="none" cap="none" strike="noStrike">
                <a:solidFill>
                  <a:srgbClr val="323C46"/>
                </a:solidFill>
                <a:latin typeface="Arial"/>
                <a:ea typeface="Arial"/>
                <a:cs typeface="Arial"/>
                <a:sym typeface="Arial"/>
              </a:rPr>
              <a:t>This document shall not replace fund’s legal documentation. Subscriptions to private equity funds are accepted only from eligible investors on the basis of the relevant governing documents of such funds and  after the completion of a Subscription Agreement. Any decision to invest in private equity funds should be made only after having conducted appropriate due diligence, investigation and consultation with legal, tax and accounting advisors. </a:t>
            </a:r>
            <a:endParaRPr/>
          </a:p>
          <a:p>
            <a:pPr indent="0" lvl="0" marL="0" marR="0" rtl="0" algn="l">
              <a:lnSpc>
                <a:spcPct val="100000"/>
              </a:lnSpc>
              <a:spcBef>
                <a:spcPts val="150"/>
              </a:spcBef>
              <a:spcAft>
                <a:spcPts val="0"/>
              </a:spcAft>
              <a:buClr>
                <a:srgbClr val="323C46"/>
              </a:buClr>
              <a:buSzPts val="525"/>
              <a:buFont typeface="Arial"/>
              <a:buNone/>
            </a:pPr>
            <a:r>
              <a:rPr b="0" i="0" lang="en" sz="525" u="none" cap="none" strike="noStrike">
                <a:solidFill>
                  <a:srgbClr val="323C46"/>
                </a:solidFill>
                <a:latin typeface="Arial"/>
                <a:ea typeface="Arial"/>
                <a:cs typeface="Arial"/>
                <a:sym typeface="Arial"/>
              </a:rPr>
              <a:t>This document contains information, including details of investment performance, in respect of funds which are closed to new investors.  Details of investment performance are based on the judgment and experience of ARDIAN and may not reflect the actual return realized by any fund or any investor. Any projections or other estimates in these materials, including estimates of returns or performance, are forward-looking statements based upon factors that are beyond ARDIAN’s control and have no binding contractual force. Actual events may differ from those assumed. Private equity investments are illiquid and there is no guarantee that they can be sold at valuation levels.</a:t>
            </a:r>
            <a:endParaRPr/>
          </a:p>
          <a:p>
            <a:pPr indent="0" lvl="0" marL="0" marR="0" rtl="0" algn="l">
              <a:lnSpc>
                <a:spcPct val="100000"/>
              </a:lnSpc>
              <a:spcBef>
                <a:spcPts val="150"/>
              </a:spcBef>
              <a:spcAft>
                <a:spcPts val="0"/>
              </a:spcAft>
              <a:buClr>
                <a:srgbClr val="323C46"/>
              </a:buClr>
              <a:buSzPts val="525"/>
              <a:buFont typeface="Arial"/>
              <a:buNone/>
            </a:pPr>
            <a:r>
              <a:rPr b="0" i="0" lang="en" sz="525" u="none" cap="none" strike="noStrike">
                <a:solidFill>
                  <a:srgbClr val="323C46"/>
                </a:solidFill>
                <a:latin typeface="Arial"/>
                <a:ea typeface="Arial"/>
                <a:cs typeface="Arial"/>
                <a:sym typeface="Arial"/>
              </a:rPr>
              <a:t>Certain statements made herein reflect the subjective views and opinions of ARDIAN and its personnel.  Such statements cannot be independently verified and are subject to change. </a:t>
            </a:r>
            <a:endParaRPr/>
          </a:p>
          <a:p>
            <a:pPr indent="0" lvl="0" marL="0" marR="0" rtl="0" algn="l">
              <a:lnSpc>
                <a:spcPct val="100000"/>
              </a:lnSpc>
              <a:spcBef>
                <a:spcPts val="150"/>
              </a:spcBef>
              <a:spcAft>
                <a:spcPts val="0"/>
              </a:spcAft>
              <a:buClr>
                <a:srgbClr val="323C46"/>
              </a:buClr>
              <a:buSzPts val="525"/>
              <a:buFont typeface="Arial"/>
              <a:buNone/>
            </a:pPr>
            <a:r>
              <a:rPr b="0" i="0" lang="en" sz="525" u="none" cap="none" strike="noStrike">
                <a:solidFill>
                  <a:srgbClr val="323C46"/>
                </a:solidFill>
                <a:latin typeface="Arial"/>
                <a:ea typeface="Arial"/>
                <a:cs typeface="Arial"/>
                <a:sym typeface="Arial"/>
              </a:rPr>
              <a:t>Past or projected performance is not necessarily indicative of future results, and there can be no assurance that the Fund will achieve comparable results or that target returns, if any, will be met. Like all investments, an investment in the Fund involves the risk of loss. Investment products such as the Fund are designed only for sophisticated investors who are able to sustain the loss of their investment. Accordingly, such investment products are not suitable for all investors. The Fund is not subject to the same or similar regulatory requirements as mutual funds or other more regulated collective investment vehicles. Certain information contained in this presentation has been obtained from third-party sources. While such information is believed to be reliable for the purposes used herein, ARDIAN has not independently verified such information and ARDIAN makes no representation or warranty, express or implied, as to the accuracy or completeness of the information contained herein. Certain economic and market conditions contained herein has been obtained from published sources and/or prepared by third-parties and in certain cases has not been updated through the date hereof. All information contained herein is subject to revision and the information set forth herein does not purport to be complete. There can be no assurance that a Fund’s investment objectives will be achieved, and investment results may vary substantially over time. </a:t>
            </a:r>
            <a:endParaRPr/>
          </a:p>
          <a:p>
            <a:pPr indent="0" lvl="0" marL="0" marR="0" rtl="0" algn="l">
              <a:lnSpc>
                <a:spcPct val="100000"/>
              </a:lnSpc>
              <a:spcBef>
                <a:spcPts val="150"/>
              </a:spcBef>
              <a:spcAft>
                <a:spcPts val="0"/>
              </a:spcAft>
              <a:buClr>
                <a:srgbClr val="323C46"/>
              </a:buClr>
              <a:buSzPts val="525"/>
              <a:buFont typeface="Arial"/>
              <a:buNone/>
            </a:pPr>
            <a:r>
              <a:rPr b="0" i="0" lang="en" sz="525" u="none" cap="none" strike="noStrike">
                <a:solidFill>
                  <a:srgbClr val="323C46"/>
                </a:solidFill>
                <a:latin typeface="Arial"/>
                <a:ea typeface="Arial"/>
                <a:cs typeface="Arial"/>
                <a:sym typeface="Arial"/>
              </a:rPr>
              <a:t>The term ARDIAN mentioned in the present document refers to one or several entities which constitute the ARDIAN group depending on the applicable situation.</a:t>
            </a:r>
            <a:endParaRPr/>
          </a:p>
          <a:p>
            <a:pPr indent="0" lvl="0" marL="0" marR="0" rtl="0" algn="l">
              <a:lnSpc>
                <a:spcPct val="100000"/>
              </a:lnSpc>
              <a:spcBef>
                <a:spcPts val="150"/>
              </a:spcBef>
              <a:spcAft>
                <a:spcPts val="0"/>
              </a:spcAft>
              <a:buClr>
                <a:srgbClr val="323C46"/>
              </a:buClr>
              <a:buSzPts val="525"/>
              <a:buFont typeface="Arial"/>
              <a:buNone/>
            </a:pPr>
            <a:r>
              <a:rPr b="1" i="0" lang="en" sz="525" u="none" cap="none" strike="noStrike">
                <a:solidFill>
                  <a:srgbClr val="323C46"/>
                </a:solidFill>
                <a:latin typeface="Arial"/>
                <a:ea typeface="Arial"/>
                <a:cs typeface="Arial"/>
                <a:sym typeface="Arial"/>
              </a:rPr>
              <a:t>The information provided in this document, in particular the references made to ARDIAN Infrastructure, are provided for information purpose only and have no binding contractual force. This presentation has been elaborated for professional investors only.</a:t>
            </a:r>
            <a:endParaRPr/>
          </a:p>
          <a:p>
            <a:pPr indent="0" lvl="0" marL="0" marR="0" rtl="0" algn="l">
              <a:lnSpc>
                <a:spcPct val="100000"/>
              </a:lnSpc>
              <a:spcBef>
                <a:spcPts val="150"/>
              </a:spcBef>
              <a:spcAft>
                <a:spcPts val="0"/>
              </a:spcAft>
              <a:buClr>
                <a:srgbClr val="323C46"/>
              </a:buClr>
              <a:buSzPts val="525"/>
              <a:buFont typeface="Arial"/>
              <a:buNone/>
            </a:pPr>
            <a:r>
              <a:rPr b="0" i="0" lang="en" sz="525" u="none" cap="none" strike="noStrike">
                <a:solidFill>
                  <a:srgbClr val="323C46"/>
                </a:solidFill>
                <a:latin typeface="Arial"/>
                <a:ea typeface="Arial"/>
                <a:cs typeface="Arial"/>
                <a:sym typeface="Arial"/>
              </a:rPr>
              <a:t>The present document may contain references and features related to the next generation of ARDIAN-sponsored funds that have not been established, and there is no guarantee that these funds will be established in the future.</a:t>
            </a:r>
            <a:endParaRPr/>
          </a:p>
        </p:txBody>
      </p:sp>
      <p:sp>
        <p:nvSpPr>
          <p:cNvPr id="100" name="Google Shape;100;p20"/>
          <p:cNvSpPr txBox="1"/>
          <p:nvPr/>
        </p:nvSpPr>
        <p:spPr>
          <a:xfrm>
            <a:off x="4571999" y="935097"/>
            <a:ext cx="3952200" cy="3465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323C46"/>
              </a:buClr>
              <a:buSzPts val="525"/>
              <a:buFont typeface="Arial"/>
              <a:buNone/>
            </a:pPr>
            <a:r>
              <a:rPr b="1" i="0" lang="en" sz="525" u="none" cap="none" strike="noStrike">
                <a:solidFill>
                  <a:srgbClr val="323C46"/>
                </a:solidFill>
                <a:latin typeface="Arial"/>
                <a:ea typeface="Arial"/>
                <a:cs typeface="Arial"/>
                <a:sym typeface="Arial"/>
              </a:rPr>
              <a:t>Notice to Swiss investors:</a:t>
            </a:r>
            <a:endParaRPr/>
          </a:p>
          <a:p>
            <a:pPr indent="0" lvl="0" marL="0" marR="0" rtl="0" algn="l">
              <a:lnSpc>
                <a:spcPct val="100000"/>
              </a:lnSpc>
              <a:spcBef>
                <a:spcPts val="150"/>
              </a:spcBef>
              <a:spcAft>
                <a:spcPts val="0"/>
              </a:spcAft>
              <a:buClr>
                <a:srgbClr val="323C46"/>
              </a:buClr>
              <a:buSzPts val="525"/>
              <a:buFont typeface="Arial"/>
              <a:buNone/>
            </a:pPr>
            <a:r>
              <a:rPr b="0" i="0" lang="en" sz="525" u="none" cap="none" strike="noStrike">
                <a:solidFill>
                  <a:srgbClr val="323C46"/>
                </a:solidFill>
                <a:latin typeface="Arial"/>
                <a:ea typeface="Arial"/>
                <a:cs typeface="Arial"/>
                <a:sym typeface="Arial"/>
              </a:rPr>
              <a:t>LLB (Swiss) Investment AG, with registered office at Claridenstrasse 20, 8002 Zurich, has been appointed to act in a capacity as Swiss representative ("Representative"), and Frankfurter Bankgesellschaft (Schweiz) AG, with registered office at Börsenstrasse 16, 8001 Zurich, has been appointed to act in a capacity as Swiss paying agent of the fund referred to herein ("Fund"). All legal documentation, such as the Limited Partnership Agreement (LPA) and the Private Placement Memorandum (PPM), as well as annual and semi-annual reports pertaining to the Fund, can be obtained free of charge from the Representative, as well as from Ardian Investment Switzerland AG, Bahnhofstrasse 20, 8001 Zurich. The Fund has not been approved by the Swiss Financial Market Supervisory Authority FINMA under Art. 120 para. 1 of the Collective Investment Schemes Act, as amended ("CISA"), for offering to non-qualified investors within the meaning of CISA. Accordingly the shares/units in the Fund ("Shares/Units") may only be offered and advertised in Switzerland to qualified investors within the meaning of Art. 10 para. 3 and 3ter CISA. Investors in the Fund do not benefit from the specific investor protection provided by CISA, and the supervision by FINMA, in connection with the approval under Art. 120 para. 1 CISA. As no key information document has been (or is intended to be) produced for the offer in Switzerland, the following additional restriction shall apply: The Shares/Units may be acquired for investors qualifying as retail clients (Privatkunden) within the meaning of the Financial Services Act of 15 June 2018, as amended, solely within the scope of a portfolio management agreement satisfying the requirements set out in Art. 83 of the Financial Services Ordinance of 6 November 2019, as amended. The place of performance in relation to Shares/Units offered in Switzerland is the registered office of the Representative (Art. 125 para. 1 CISA); the place of jurisdiction is the registered office of the Representative or the registered office or place of residence (as applicable) of the investor (Art. 125 para. 3 CISA).</a:t>
            </a:r>
            <a:endParaRPr/>
          </a:p>
          <a:p>
            <a:pPr indent="0" lvl="0" marL="0" marR="0" rtl="0" algn="l">
              <a:lnSpc>
                <a:spcPct val="100000"/>
              </a:lnSpc>
              <a:spcBef>
                <a:spcPts val="150"/>
              </a:spcBef>
              <a:spcAft>
                <a:spcPts val="0"/>
              </a:spcAft>
              <a:buClr>
                <a:schemeClr val="dk1"/>
              </a:buClr>
              <a:buSzPts val="525"/>
              <a:buFont typeface="Arial"/>
              <a:buNone/>
            </a:pPr>
            <a:r>
              <a:t/>
            </a:r>
            <a:endParaRPr b="0" i="0" sz="525" u="none" cap="none" strike="noStrike">
              <a:solidFill>
                <a:srgbClr val="323C46"/>
              </a:solidFill>
              <a:latin typeface="Arial"/>
              <a:ea typeface="Arial"/>
              <a:cs typeface="Arial"/>
              <a:sym typeface="Arial"/>
            </a:endParaRPr>
          </a:p>
          <a:p>
            <a:pPr indent="0" lvl="0" marL="0" marR="0" rtl="0" algn="l">
              <a:lnSpc>
                <a:spcPct val="100000"/>
              </a:lnSpc>
              <a:spcBef>
                <a:spcPts val="150"/>
              </a:spcBef>
              <a:spcAft>
                <a:spcPts val="0"/>
              </a:spcAft>
              <a:buClr>
                <a:srgbClr val="323C46"/>
              </a:buClr>
              <a:buSzPts val="525"/>
              <a:buFont typeface="Arial"/>
              <a:buNone/>
            </a:pPr>
            <a:r>
              <a:rPr b="1" i="0" lang="en" sz="525" u="none" cap="none" strike="noStrike">
                <a:solidFill>
                  <a:srgbClr val="323C46"/>
                </a:solidFill>
                <a:latin typeface="Arial"/>
                <a:ea typeface="Arial"/>
                <a:cs typeface="Arial"/>
                <a:sym typeface="Arial"/>
              </a:rPr>
              <a:t>Notice to Canadian investors:</a:t>
            </a:r>
            <a:endParaRPr/>
          </a:p>
          <a:p>
            <a:pPr indent="0" lvl="0" marL="0" marR="0" rtl="0" algn="l">
              <a:lnSpc>
                <a:spcPct val="100000"/>
              </a:lnSpc>
              <a:spcBef>
                <a:spcPts val="150"/>
              </a:spcBef>
              <a:spcAft>
                <a:spcPts val="0"/>
              </a:spcAft>
              <a:buClr>
                <a:srgbClr val="323C46"/>
              </a:buClr>
              <a:buSzPts val="525"/>
              <a:buFont typeface="Arial"/>
              <a:buNone/>
            </a:pPr>
            <a:r>
              <a:rPr b="0" i="0" lang="en" sz="525" u="none" cap="none" strike="noStrike">
                <a:solidFill>
                  <a:srgbClr val="323C46"/>
                </a:solidFill>
                <a:latin typeface="Arial"/>
                <a:ea typeface="Arial"/>
                <a:cs typeface="Arial"/>
                <a:sym typeface="Arial"/>
              </a:rPr>
              <a:t>Information in this document has not been prepared with regard to matters that may be of particular concern to Canadian investors and accordingly, should be read with this in mind. Canadian investors are advised to review carefully the offering memorandum and to consult with their own legal, financial, tax and other advisors. All monetary amounts used in this document are stated in currencies other than the Canadian dollar.  Therefore, the values may fluctuate with changes in the exchange rate between the Canadian dollar and the currency stated herein. Investing in private equity involves risks. Prospective investors should refer to the offering memorandum for additional information concerning these risks.</a:t>
            </a:r>
            <a:endParaRPr/>
          </a:p>
          <a:p>
            <a:pPr indent="0" lvl="0" marL="0" marR="0" rtl="0" algn="l">
              <a:lnSpc>
                <a:spcPct val="100000"/>
              </a:lnSpc>
              <a:spcBef>
                <a:spcPts val="150"/>
              </a:spcBef>
              <a:spcAft>
                <a:spcPts val="0"/>
              </a:spcAft>
              <a:buClr>
                <a:schemeClr val="dk1"/>
              </a:buClr>
              <a:buSzPts val="525"/>
              <a:buFont typeface="Arial"/>
              <a:buNone/>
            </a:pPr>
            <a:r>
              <a:t/>
            </a:r>
            <a:endParaRPr b="0" i="0" sz="525" u="none" cap="none" strike="noStrike">
              <a:solidFill>
                <a:srgbClr val="323C46"/>
              </a:solidFill>
              <a:latin typeface="Arial"/>
              <a:ea typeface="Arial"/>
              <a:cs typeface="Arial"/>
              <a:sym typeface="Arial"/>
            </a:endParaRPr>
          </a:p>
          <a:p>
            <a:pPr indent="0" lvl="0" marL="0" marR="0" rtl="0" algn="l">
              <a:lnSpc>
                <a:spcPct val="100000"/>
              </a:lnSpc>
              <a:spcBef>
                <a:spcPts val="150"/>
              </a:spcBef>
              <a:spcAft>
                <a:spcPts val="0"/>
              </a:spcAft>
              <a:buClr>
                <a:srgbClr val="323C46"/>
              </a:buClr>
              <a:buSzPts val="525"/>
              <a:buFont typeface="Arial"/>
              <a:buNone/>
            </a:pPr>
            <a:r>
              <a:rPr b="1" i="0" lang="en" sz="525" u="none" cap="none" strike="noStrike">
                <a:solidFill>
                  <a:srgbClr val="323C46"/>
                </a:solidFill>
                <a:latin typeface="Arial"/>
                <a:ea typeface="Arial"/>
                <a:cs typeface="Arial"/>
                <a:sym typeface="Arial"/>
              </a:rPr>
              <a:t>Notice to UK investors: </a:t>
            </a:r>
            <a:endParaRPr/>
          </a:p>
          <a:p>
            <a:pPr indent="0" lvl="0" marL="0" marR="0" rtl="0" algn="l">
              <a:lnSpc>
                <a:spcPct val="100000"/>
              </a:lnSpc>
              <a:spcBef>
                <a:spcPts val="150"/>
              </a:spcBef>
              <a:spcAft>
                <a:spcPts val="0"/>
              </a:spcAft>
              <a:buClr>
                <a:srgbClr val="323C46"/>
              </a:buClr>
              <a:buSzPts val="525"/>
              <a:buFont typeface="Arial"/>
              <a:buNone/>
            </a:pPr>
            <a:r>
              <a:rPr b="0" i="0" lang="en" sz="525" u="none" cap="none" strike="noStrike">
                <a:solidFill>
                  <a:srgbClr val="323C46"/>
                </a:solidFill>
                <a:latin typeface="Arial"/>
                <a:ea typeface="Arial"/>
                <a:cs typeface="Arial"/>
                <a:sym typeface="Arial"/>
              </a:rPr>
              <a:t>This document is directed only at persons who: (i) have professional experience in matters relating to investments as investment professionals within the meaning of Article 19 of the Financial Services and Markets Act (Financial Promotion) Order 2005 (“FPO”); or (ii) are persons falling within Article 49(2)(a) to (d) of the FPO (“high net worth companies, unincorporated associations etc.”) (together “Relevant Persons”).  This document must not be acted on or relied on by persons who are not Relevant Persons.  Any investment or investment activity to which this document relates is available only to Relevant Persons and will be engaged in only with Relevant Persons.</a:t>
            </a:r>
            <a:endParaRPr/>
          </a:p>
          <a:p>
            <a:pPr indent="0" lvl="0" marL="0" marR="0" rtl="0" algn="l">
              <a:lnSpc>
                <a:spcPct val="100000"/>
              </a:lnSpc>
              <a:spcBef>
                <a:spcPts val="150"/>
              </a:spcBef>
              <a:spcAft>
                <a:spcPts val="0"/>
              </a:spcAft>
              <a:buClr>
                <a:schemeClr val="dk1"/>
              </a:buClr>
              <a:buSzPts val="525"/>
              <a:buFont typeface="Arial"/>
              <a:buNone/>
            </a:pPr>
            <a:r>
              <a:t/>
            </a:r>
            <a:endParaRPr b="0" i="0" sz="525" u="none" cap="none" strike="noStrike">
              <a:solidFill>
                <a:srgbClr val="323C46"/>
              </a:solidFill>
              <a:latin typeface="Arial"/>
              <a:ea typeface="Arial"/>
              <a:cs typeface="Arial"/>
              <a:sym typeface="Arial"/>
            </a:endParaRPr>
          </a:p>
          <a:p>
            <a:pPr indent="0" lvl="0" marL="0" marR="0" rtl="0" algn="l">
              <a:lnSpc>
                <a:spcPct val="100000"/>
              </a:lnSpc>
              <a:spcBef>
                <a:spcPts val="150"/>
              </a:spcBef>
              <a:spcAft>
                <a:spcPts val="0"/>
              </a:spcAft>
              <a:buClr>
                <a:srgbClr val="323C46"/>
              </a:buClr>
              <a:buSzPts val="525"/>
              <a:buFont typeface="Arial"/>
              <a:buNone/>
            </a:pPr>
            <a:r>
              <a:rPr b="1" i="0" lang="en" sz="525" u="none" cap="none" strike="noStrike">
                <a:solidFill>
                  <a:srgbClr val="323C46"/>
                </a:solidFill>
                <a:latin typeface="Arial"/>
                <a:ea typeface="Arial"/>
                <a:cs typeface="Arial"/>
                <a:sym typeface="Arial"/>
              </a:rPr>
              <a:t>Notice to Japanese investors: </a:t>
            </a:r>
            <a:endParaRPr/>
          </a:p>
          <a:p>
            <a:pPr indent="0" lvl="0" marL="0" marR="0" rtl="0" algn="l">
              <a:lnSpc>
                <a:spcPct val="100000"/>
              </a:lnSpc>
              <a:spcBef>
                <a:spcPts val="150"/>
              </a:spcBef>
              <a:spcAft>
                <a:spcPts val="0"/>
              </a:spcAft>
              <a:buClr>
                <a:srgbClr val="323C46"/>
              </a:buClr>
              <a:buSzPts val="525"/>
              <a:buFont typeface="Arial"/>
              <a:buNone/>
            </a:pPr>
            <a:r>
              <a:rPr b="0" i="0" lang="en" sz="525" u="none" cap="none" strike="noStrike">
                <a:solidFill>
                  <a:srgbClr val="323C46"/>
                </a:solidFill>
                <a:latin typeface="Arial"/>
                <a:ea typeface="Arial"/>
                <a:cs typeface="Arial"/>
                <a:sym typeface="Arial"/>
              </a:rPr>
              <a:t>This document is being provided in Japan by ARDIAN Japan Co., Ltd. (“Ardian Japan”) to (i) “professional investors” (tokutei toshika) as defined in Article 2, paragraph 31 of the Financial Instruments and Exchange Act of Japan (the “FIEA”) or (ii) pension funds investing through trust banks pursuant to the investment judgement of discretionary investment managers registered under the FIEA.  This document is intended solely for the purpose of providing general information about Ardian and its investment strategies. Ardian Japan is registered as a Financial Instruments Business Operator under the registration entry “Director General of the Kanto Local Finance Bureau (Financial Instruments Business Operator) No. 3107” to conduct Type II Financial Instruments Business under the FIEA and is a regular member of the Type II Financial Instruments Firms Association of Japan.</a:t>
            </a:r>
            <a:endParaRPr/>
          </a:p>
          <a:p>
            <a:pPr indent="0" lvl="0" marL="0" marR="0" rtl="0" algn="l">
              <a:lnSpc>
                <a:spcPct val="100000"/>
              </a:lnSpc>
              <a:spcBef>
                <a:spcPts val="150"/>
              </a:spcBef>
              <a:spcAft>
                <a:spcPts val="0"/>
              </a:spcAft>
              <a:buClr>
                <a:schemeClr val="dk1"/>
              </a:buClr>
              <a:buSzPts val="525"/>
              <a:buFont typeface="Arial"/>
              <a:buNone/>
            </a:pPr>
            <a:r>
              <a:t/>
            </a:r>
            <a:endParaRPr b="0" i="0" sz="525" u="none" cap="none" strike="noStrike">
              <a:solidFill>
                <a:srgbClr val="323C46"/>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2">
  <p:cSld name="TABLE OF CONTENTS 2">
    <p:spTree>
      <p:nvGrpSpPr>
        <p:cNvPr id="101" name="Shape 101"/>
        <p:cNvGrpSpPr/>
        <p:nvPr/>
      </p:nvGrpSpPr>
      <p:grpSpPr>
        <a:xfrm>
          <a:off x="0" y="0"/>
          <a:ext cx="0" cy="0"/>
          <a:chOff x="0" y="0"/>
          <a:chExt cx="0" cy="0"/>
        </a:xfrm>
      </p:grpSpPr>
      <p:sp>
        <p:nvSpPr>
          <p:cNvPr id="102" name="Google Shape;102;p21"/>
          <p:cNvSpPr/>
          <p:nvPr>
            <p:ph idx="2" type="pic"/>
          </p:nvPr>
        </p:nvSpPr>
        <p:spPr>
          <a:xfrm>
            <a:off x="5930854" y="2"/>
            <a:ext cx="3213000" cy="5143500"/>
          </a:xfrm>
          <a:prstGeom prst="rect">
            <a:avLst/>
          </a:prstGeom>
          <a:noFill/>
          <a:ln>
            <a:noFill/>
          </a:ln>
        </p:spPr>
      </p:sp>
      <p:sp>
        <p:nvSpPr>
          <p:cNvPr id="103" name="Google Shape;103;p21"/>
          <p:cNvSpPr txBox="1"/>
          <p:nvPr/>
        </p:nvSpPr>
        <p:spPr>
          <a:xfrm>
            <a:off x="224662" y="441730"/>
            <a:ext cx="5549400" cy="286200"/>
          </a:xfrm>
          <a:prstGeom prst="rect">
            <a:avLst/>
          </a:prstGeom>
          <a:noFill/>
          <a:ln>
            <a:noFill/>
          </a:ln>
        </p:spPr>
        <p:txBody>
          <a:bodyPr anchorCtr="0" anchor="t" bIns="45700" lIns="0" spcFirstLastPara="1" rIns="91425" wrap="square" tIns="45700">
            <a:spAutoFit/>
          </a:bodyPr>
          <a:lstStyle/>
          <a:p>
            <a:pPr indent="0" lvl="0" marL="0" marR="0" rtl="0" algn="l">
              <a:lnSpc>
                <a:spcPct val="90000"/>
              </a:lnSpc>
              <a:spcBef>
                <a:spcPts val="0"/>
              </a:spcBef>
              <a:spcAft>
                <a:spcPts val="0"/>
              </a:spcAft>
              <a:buClr>
                <a:schemeClr val="dk1"/>
              </a:buClr>
              <a:buSzPts val="1400"/>
              <a:buFont typeface="Arial Black"/>
              <a:buNone/>
            </a:pPr>
            <a:r>
              <a:rPr b="0" i="0" lang="en" sz="1400" u="none" cap="none" strike="noStrike">
                <a:solidFill>
                  <a:schemeClr val="dk1"/>
                </a:solidFill>
                <a:latin typeface="Arial Black"/>
                <a:ea typeface="Arial Black"/>
                <a:cs typeface="Arial Black"/>
                <a:sym typeface="Arial Black"/>
              </a:rPr>
              <a:t>TABLE OF CONTENTS</a:t>
            </a:r>
            <a:endParaRPr/>
          </a:p>
        </p:txBody>
      </p:sp>
      <p:sp>
        <p:nvSpPr>
          <p:cNvPr id="104" name="Google Shape;104;p21"/>
          <p:cNvSpPr txBox="1"/>
          <p:nvPr>
            <p:ph idx="1" type="body"/>
          </p:nvPr>
        </p:nvSpPr>
        <p:spPr>
          <a:xfrm>
            <a:off x="5354852" y="1292071"/>
            <a:ext cx="576000" cy="252000"/>
          </a:xfrm>
          <a:prstGeom prst="rect">
            <a:avLst/>
          </a:prstGeom>
          <a:noFill/>
          <a:ln>
            <a:noFill/>
          </a:ln>
        </p:spPr>
        <p:txBody>
          <a:bodyPr anchorCtr="0" anchor="t" bIns="0" lIns="0" spcFirstLastPara="1" rIns="0" wrap="square" tIns="0">
            <a:normAutofit/>
          </a:bodyPr>
          <a:lstStyle>
            <a:lvl1pPr indent="-228600" lvl="0" marL="457200" rtl="0" algn="r">
              <a:lnSpc>
                <a:spcPct val="100000"/>
              </a:lnSpc>
              <a:spcBef>
                <a:spcPts val="0"/>
              </a:spcBef>
              <a:spcAft>
                <a:spcPts val="0"/>
              </a:spcAft>
              <a:buClr>
                <a:schemeClr val="lt1"/>
              </a:buClr>
              <a:buSzPts val="950"/>
              <a:buNone/>
              <a:defRPr b="0">
                <a:solidFill>
                  <a:schemeClr val="lt1"/>
                </a:solidFill>
              </a:defRPr>
            </a:lvl1pPr>
            <a:lvl2pPr indent="-228600" lvl="1" marL="914400" rtl="0" algn="l">
              <a:lnSpc>
                <a:spcPct val="100000"/>
              </a:lnSpc>
              <a:spcBef>
                <a:spcPts val="408"/>
              </a:spcBef>
              <a:spcAft>
                <a:spcPts val="0"/>
              </a:spcAft>
              <a:buClr>
                <a:schemeClr val="lt2"/>
              </a:buClr>
              <a:buSzPts val="950"/>
              <a:buNone/>
              <a:defRPr>
                <a:solidFill>
                  <a:schemeClr val="lt2"/>
                </a:solidFill>
              </a:defRPr>
            </a:lvl2pPr>
            <a:lvl3pPr indent="-285750" lvl="2" marL="1371600" rtl="0" algn="l">
              <a:lnSpc>
                <a:spcPct val="100000"/>
              </a:lnSpc>
              <a:spcBef>
                <a:spcPts val="408"/>
              </a:spcBef>
              <a:spcAft>
                <a:spcPts val="0"/>
              </a:spcAft>
              <a:buSzPts val="900"/>
              <a:buChar char="›"/>
              <a:defRPr>
                <a:solidFill>
                  <a:schemeClr val="lt2"/>
                </a:solidFill>
              </a:defRPr>
            </a:lvl3pPr>
            <a:lvl4pPr indent="-285750" lvl="3" marL="1828800" rtl="0" algn="l">
              <a:lnSpc>
                <a:spcPct val="100000"/>
              </a:lnSpc>
              <a:spcBef>
                <a:spcPts val="408"/>
              </a:spcBef>
              <a:spcAft>
                <a:spcPts val="0"/>
              </a:spcAft>
              <a:buSzPts val="900"/>
              <a:buChar char="•"/>
              <a:defRPr>
                <a:solidFill>
                  <a:schemeClr val="lt2"/>
                </a:solidFill>
              </a:defRPr>
            </a:lvl4pPr>
            <a:lvl5pPr indent="-228600" lvl="4" marL="2286000" rtl="0" algn="l">
              <a:lnSpc>
                <a:spcPct val="100000"/>
              </a:lnSpc>
              <a:spcBef>
                <a:spcPts val="408"/>
              </a:spcBef>
              <a:spcAft>
                <a:spcPts val="0"/>
              </a:spcAft>
              <a:buClr>
                <a:schemeClr val="lt2"/>
              </a:buClr>
              <a:buSzPts val="950"/>
              <a:buNone/>
              <a:defRPr sz="950">
                <a:solidFill>
                  <a:schemeClr val="lt2"/>
                </a:solidFill>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05" name="Google Shape;105;p21"/>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1"/>
                </a:solidFill>
                <a:latin typeface="Arial"/>
                <a:ea typeface="Arial"/>
                <a:cs typeface="Arial"/>
                <a:sym typeface="Arial"/>
              </a:defRPr>
            </a:lvl1pPr>
            <a:lvl2pPr indent="0" lvl="1" marL="0" rtl="0" algn="ctr">
              <a:spcBef>
                <a:spcPts val="0"/>
              </a:spcBef>
              <a:buNone/>
              <a:defRPr b="0" i="0" sz="600" u="none" cap="none" strike="noStrike">
                <a:solidFill>
                  <a:schemeClr val="lt1"/>
                </a:solidFill>
                <a:latin typeface="Arial"/>
                <a:ea typeface="Arial"/>
                <a:cs typeface="Arial"/>
                <a:sym typeface="Arial"/>
              </a:defRPr>
            </a:lvl2pPr>
            <a:lvl3pPr indent="0" lvl="2" marL="0" rtl="0" algn="ctr">
              <a:spcBef>
                <a:spcPts val="0"/>
              </a:spcBef>
              <a:buNone/>
              <a:defRPr b="0" i="0" sz="600" u="none" cap="none" strike="noStrike">
                <a:solidFill>
                  <a:schemeClr val="lt1"/>
                </a:solidFill>
                <a:latin typeface="Arial"/>
                <a:ea typeface="Arial"/>
                <a:cs typeface="Arial"/>
                <a:sym typeface="Arial"/>
              </a:defRPr>
            </a:lvl3pPr>
            <a:lvl4pPr indent="0" lvl="3" marL="0" rtl="0" algn="ctr">
              <a:spcBef>
                <a:spcPts val="0"/>
              </a:spcBef>
              <a:buNone/>
              <a:defRPr b="0" i="0" sz="600" u="none" cap="none" strike="noStrike">
                <a:solidFill>
                  <a:schemeClr val="lt1"/>
                </a:solidFill>
                <a:latin typeface="Arial"/>
                <a:ea typeface="Arial"/>
                <a:cs typeface="Arial"/>
                <a:sym typeface="Arial"/>
              </a:defRPr>
            </a:lvl4pPr>
            <a:lvl5pPr indent="0" lvl="4" marL="0" rtl="0" algn="ctr">
              <a:spcBef>
                <a:spcPts val="0"/>
              </a:spcBef>
              <a:buNone/>
              <a:defRPr b="0" i="0" sz="600" u="none" cap="none" strike="noStrike">
                <a:solidFill>
                  <a:schemeClr val="lt1"/>
                </a:solidFill>
                <a:latin typeface="Arial"/>
                <a:ea typeface="Arial"/>
                <a:cs typeface="Arial"/>
                <a:sym typeface="Arial"/>
              </a:defRPr>
            </a:lvl5pPr>
            <a:lvl6pPr indent="0" lvl="5" marL="0" rtl="0" algn="ctr">
              <a:spcBef>
                <a:spcPts val="0"/>
              </a:spcBef>
              <a:buNone/>
              <a:defRPr b="0" i="0" sz="600" u="none" cap="none" strike="noStrike">
                <a:solidFill>
                  <a:schemeClr val="lt1"/>
                </a:solidFill>
                <a:latin typeface="Arial"/>
                <a:ea typeface="Arial"/>
                <a:cs typeface="Arial"/>
                <a:sym typeface="Arial"/>
              </a:defRPr>
            </a:lvl6pPr>
            <a:lvl7pPr indent="0" lvl="6" marL="0" rtl="0" algn="ctr">
              <a:spcBef>
                <a:spcPts val="0"/>
              </a:spcBef>
              <a:buNone/>
              <a:defRPr b="0" i="0" sz="600" u="none" cap="none" strike="noStrike">
                <a:solidFill>
                  <a:schemeClr val="lt1"/>
                </a:solidFill>
                <a:latin typeface="Arial"/>
                <a:ea typeface="Arial"/>
                <a:cs typeface="Arial"/>
                <a:sym typeface="Arial"/>
              </a:defRPr>
            </a:lvl7pPr>
            <a:lvl8pPr indent="0" lvl="7" marL="0" rtl="0" algn="ctr">
              <a:spcBef>
                <a:spcPts val="0"/>
              </a:spcBef>
              <a:buNone/>
              <a:defRPr b="0" i="0" sz="600" u="none" cap="none" strike="noStrike">
                <a:solidFill>
                  <a:schemeClr val="lt1"/>
                </a:solidFill>
                <a:latin typeface="Arial"/>
                <a:ea typeface="Arial"/>
                <a:cs typeface="Arial"/>
                <a:sym typeface="Arial"/>
              </a:defRPr>
            </a:lvl8pPr>
            <a:lvl9pPr indent="0" lvl="8" marL="0" rtl="0" algn="ctr">
              <a:spcBef>
                <a:spcPts val="0"/>
              </a:spcBef>
              <a:buNone/>
              <a:defRPr b="0" i="0" sz="6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106" name="Google Shape;106;p21"/>
          <p:cNvSpPr txBox="1"/>
          <p:nvPr>
            <p:ph idx="3" type="body"/>
          </p:nvPr>
        </p:nvSpPr>
        <p:spPr>
          <a:xfrm>
            <a:off x="529199" y="1295999"/>
            <a:ext cx="4825800" cy="2520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dk1"/>
              </a:buClr>
              <a:buSzPts val="950"/>
              <a:buNone/>
              <a:defRPr b="1" sz="950" cap="none">
                <a:solidFill>
                  <a:schemeClr val="dk1"/>
                </a:solidFill>
                <a:latin typeface="Arial"/>
                <a:ea typeface="Arial"/>
                <a:cs typeface="Arial"/>
                <a:sym typeface="Arial"/>
              </a:defRPr>
            </a:lvl1pPr>
            <a:lvl2pPr indent="-228600" lvl="1" marL="914400" rtl="0" algn="l">
              <a:lnSpc>
                <a:spcPct val="100000"/>
              </a:lnSpc>
              <a:spcBef>
                <a:spcPts val="408"/>
              </a:spcBef>
              <a:spcAft>
                <a:spcPts val="0"/>
              </a:spcAft>
              <a:buClr>
                <a:schemeClr val="lt1"/>
              </a:buClr>
              <a:buSzPts val="950"/>
              <a:buNone/>
              <a:defRPr>
                <a:solidFill>
                  <a:schemeClr val="lt1"/>
                </a:solidFill>
              </a:defRPr>
            </a:lvl2pPr>
            <a:lvl3pPr indent="-285750" lvl="2" marL="1371600" rtl="0" algn="l">
              <a:lnSpc>
                <a:spcPct val="100000"/>
              </a:lnSpc>
              <a:spcBef>
                <a:spcPts val="408"/>
              </a:spcBef>
              <a:spcAft>
                <a:spcPts val="0"/>
              </a:spcAft>
              <a:buSzPts val="900"/>
              <a:buChar char="›"/>
              <a:defRPr>
                <a:solidFill>
                  <a:schemeClr val="lt1"/>
                </a:solidFill>
              </a:defRPr>
            </a:lvl3pPr>
            <a:lvl4pPr indent="-285750" lvl="3" marL="1828800" rtl="0" algn="l">
              <a:lnSpc>
                <a:spcPct val="100000"/>
              </a:lnSpc>
              <a:spcBef>
                <a:spcPts val="408"/>
              </a:spcBef>
              <a:spcAft>
                <a:spcPts val="0"/>
              </a:spcAft>
              <a:buSzPts val="900"/>
              <a:buChar char="•"/>
              <a:defRPr>
                <a:solidFill>
                  <a:schemeClr val="lt1"/>
                </a:solidFill>
              </a:defRPr>
            </a:lvl4pPr>
            <a:lvl5pPr indent="-280670" lvl="4" marL="2286000" rtl="0" algn="l">
              <a:lnSpc>
                <a:spcPct val="100000"/>
              </a:lnSpc>
              <a:spcBef>
                <a:spcPts val="408"/>
              </a:spcBef>
              <a:spcAft>
                <a:spcPts val="0"/>
              </a:spcAft>
              <a:buClr>
                <a:schemeClr val="lt1"/>
              </a:buClr>
              <a:buSzPts val="820"/>
              <a:buChar char="•"/>
              <a:defRPr>
                <a:solidFill>
                  <a:schemeClr val="lt1"/>
                </a:solidFill>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07" name="Google Shape;107;p21"/>
          <p:cNvSpPr txBox="1"/>
          <p:nvPr>
            <p:ph idx="4" type="body"/>
          </p:nvPr>
        </p:nvSpPr>
        <p:spPr>
          <a:xfrm>
            <a:off x="529199" y="1644341"/>
            <a:ext cx="4825800" cy="2520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dk1"/>
              </a:buClr>
              <a:buSzPts val="950"/>
              <a:buNone/>
              <a:defRPr b="1" sz="950" cap="none">
                <a:solidFill>
                  <a:schemeClr val="dk1"/>
                </a:solidFill>
                <a:latin typeface="Arial"/>
                <a:ea typeface="Arial"/>
                <a:cs typeface="Arial"/>
                <a:sym typeface="Arial"/>
              </a:defRPr>
            </a:lvl1pPr>
            <a:lvl2pPr indent="-228600" lvl="1" marL="914400" rtl="0" algn="l">
              <a:lnSpc>
                <a:spcPct val="100000"/>
              </a:lnSpc>
              <a:spcBef>
                <a:spcPts val="408"/>
              </a:spcBef>
              <a:spcAft>
                <a:spcPts val="0"/>
              </a:spcAft>
              <a:buClr>
                <a:schemeClr val="lt1"/>
              </a:buClr>
              <a:buSzPts val="950"/>
              <a:buNone/>
              <a:defRPr>
                <a:solidFill>
                  <a:schemeClr val="lt1"/>
                </a:solidFill>
              </a:defRPr>
            </a:lvl2pPr>
            <a:lvl3pPr indent="-285750" lvl="2" marL="1371600" rtl="0" algn="l">
              <a:lnSpc>
                <a:spcPct val="100000"/>
              </a:lnSpc>
              <a:spcBef>
                <a:spcPts val="408"/>
              </a:spcBef>
              <a:spcAft>
                <a:spcPts val="0"/>
              </a:spcAft>
              <a:buSzPts val="900"/>
              <a:buChar char="›"/>
              <a:defRPr>
                <a:solidFill>
                  <a:schemeClr val="lt1"/>
                </a:solidFill>
              </a:defRPr>
            </a:lvl3pPr>
            <a:lvl4pPr indent="-285750" lvl="3" marL="1828800" rtl="0" algn="l">
              <a:lnSpc>
                <a:spcPct val="100000"/>
              </a:lnSpc>
              <a:spcBef>
                <a:spcPts val="408"/>
              </a:spcBef>
              <a:spcAft>
                <a:spcPts val="0"/>
              </a:spcAft>
              <a:buSzPts val="900"/>
              <a:buChar char="•"/>
              <a:defRPr>
                <a:solidFill>
                  <a:schemeClr val="lt1"/>
                </a:solidFill>
              </a:defRPr>
            </a:lvl4pPr>
            <a:lvl5pPr indent="-280670" lvl="4" marL="2286000" rtl="0" algn="l">
              <a:lnSpc>
                <a:spcPct val="100000"/>
              </a:lnSpc>
              <a:spcBef>
                <a:spcPts val="408"/>
              </a:spcBef>
              <a:spcAft>
                <a:spcPts val="0"/>
              </a:spcAft>
              <a:buClr>
                <a:schemeClr val="lt1"/>
              </a:buClr>
              <a:buSzPts val="820"/>
              <a:buChar char="•"/>
              <a:defRPr>
                <a:solidFill>
                  <a:schemeClr val="lt1"/>
                </a:solidFill>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08" name="Google Shape;108;p21"/>
          <p:cNvSpPr txBox="1"/>
          <p:nvPr>
            <p:ph idx="5" type="body"/>
          </p:nvPr>
        </p:nvSpPr>
        <p:spPr>
          <a:xfrm>
            <a:off x="5354852" y="1644341"/>
            <a:ext cx="576000" cy="252000"/>
          </a:xfrm>
          <a:prstGeom prst="rect">
            <a:avLst/>
          </a:prstGeom>
          <a:noFill/>
          <a:ln>
            <a:noFill/>
          </a:ln>
        </p:spPr>
        <p:txBody>
          <a:bodyPr anchorCtr="0" anchor="t" bIns="0" lIns="0" spcFirstLastPara="1" rIns="0" wrap="square" tIns="0">
            <a:normAutofit/>
          </a:bodyPr>
          <a:lstStyle>
            <a:lvl1pPr indent="-228600" lvl="0" marL="457200" rtl="0" algn="r">
              <a:lnSpc>
                <a:spcPct val="100000"/>
              </a:lnSpc>
              <a:spcBef>
                <a:spcPts val="0"/>
              </a:spcBef>
              <a:spcAft>
                <a:spcPts val="0"/>
              </a:spcAft>
              <a:buClr>
                <a:schemeClr val="lt1"/>
              </a:buClr>
              <a:buSzPts val="950"/>
              <a:buNone/>
              <a:defRPr b="0">
                <a:solidFill>
                  <a:schemeClr val="lt1"/>
                </a:solidFill>
              </a:defRPr>
            </a:lvl1pPr>
            <a:lvl2pPr indent="-228600" lvl="1" marL="914400" rtl="0" algn="l">
              <a:lnSpc>
                <a:spcPct val="100000"/>
              </a:lnSpc>
              <a:spcBef>
                <a:spcPts val="408"/>
              </a:spcBef>
              <a:spcAft>
                <a:spcPts val="0"/>
              </a:spcAft>
              <a:buClr>
                <a:schemeClr val="lt2"/>
              </a:buClr>
              <a:buSzPts val="950"/>
              <a:buNone/>
              <a:defRPr>
                <a:solidFill>
                  <a:schemeClr val="lt2"/>
                </a:solidFill>
              </a:defRPr>
            </a:lvl2pPr>
            <a:lvl3pPr indent="-285750" lvl="2" marL="1371600" rtl="0" algn="l">
              <a:lnSpc>
                <a:spcPct val="100000"/>
              </a:lnSpc>
              <a:spcBef>
                <a:spcPts val="408"/>
              </a:spcBef>
              <a:spcAft>
                <a:spcPts val="0"/>
              </a:spcAft>
              <a:buSzPts val="900"/>
              <a:buChar char="›"/>
              <a:defRPr>
                <a:solidFill>
                  <a:schemeClr val="lt2"/>
                </a:solidFill>
              </a:defRPr>
            </a:lvl3pPr>
            <a:lvl4pPr indent="-285750" lvl="3" marL="1828800" rtl="0" algn="l">
              <a:lnSpc>
                <a:spcPct val="100000"/>
              </a:lnSpc>
              <a:spcBef>
                <a:spcPts val="408"/>
              </a:spcBef>
              <a:spcAft>
                <a:spcPts val="0"/>
              </a:spcAft>
              <a:buSzPts val="900"/>
              <a:buChar char="•"/>
              <a:defRPr>
                <a:solidFill>
                  <a:schemeClr val="lt2"/>
                </a:solidFill>
              </a:defRPr>
            </a:lvl4pPr>
            <a:lvl5pPr indent="-228600" lvl="4" marL="2286000" rtl="0" algn="l">
              <a:lnSpc>
                <a:spcPct val="100000"/>
              </a:lnSpc>
              <a:spcBef>
                <a:spcPts val="408"/>
              </a:spcBef>
              <a:spcAft>
                <a:spcPts val="0"/>
              </a:spcAft>
              <a:buClr>
                <a:schemeClr val="lt2"/>
              </a:buClr>
              <a:buSzPts val="950"/>
              <a:buNone/>
              <a:defRPr sz="950">
                <a:solidFill>
                  <a:schemeClr val="lt2"/>
                </a:solidFill>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09" name="Google Shape;109;p21"/>
          <p:cNvSpPr txBox="1"/>
          <p:nvPr>
            <p:ph idx="6" type="body"/>
          </p:nvPr>
        </p:nvSpPr>
        <p:spPr>
          <a:xfrm>
            <a:off x="529199" y="1992681"/>
            <a:ext cx="4825800" cy="2520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dk1"/>
              </a:buClr>
              <a:buSzPts val="950"/>
              <a:buNone/>
              <a:defRPr b="1" sz="950" cap="none">
                <a:solidFill>
                  <a:schemeClr val="dk1"/>
                </a:solidFill>
                <a:latin typeface="Arial"/>
                <a:ea typeface="Arial"/>
                <a:cs typeface="Arial"/>
                <a:sym typeface="Arial"/>
              </a:defRPr>
            </a:lvl1pPr>
            <a:lvl2pPr indent="-228600" lvl="1" marL="914400" rtl="0" algn="l">
              <a:lnSpc>
                <a:spcPct val="100000"/>
              </a:lnSpc>
              <a:spcBef>
                <a:spcPts val="408"/>
              </a:spcBef>
              <a:spcAft>
                <a:spcPts val="0"/>
              </a:spcAft>
              <a:buClr>
                <a:schemeClr val="lt1"/>
              </a:buClr>
              <a:buSzPts val="950"/>
              <a:buNone/>
              <a:defRPr>
                <a:solidFill>
                  <a:schemeClr val="lt1"/>
                </a:solidFill>
              </a:defRPr>
            </a:lvl2pPr>
            <a:lvl3pPr indent="-285750" lvl="2" marL="1371600" rtl="0" algn="l">
              <a:lnSpc>
                <a:spcPct val="100000"/>
              </a:lnSpc>
              <a:spcBef>
                <a:spcPts val="408"/>
              </a:spcBef>
              <a:spcAft>
                <a:spcPts val="0"/>
              </a:spcAft>
              <a:buSzPts val="900"/>
              <a:buChar char="›"/>
              <a:defRPr>
                <a:solidFill>
                  <a:schemeClr val="lt1"/>
                </a:solidFill>
              </a:defRPr>
            </a:lvl3pPr>
            <a:lvl4pPr indent="-285750" lvl="3" marL="1828800" rtl="0" algn="l">
              <a:lnSpc>
                <a:spcPct val="100000"/>
              </a:lnSpc>
              <a:spcBef>
                <a:spcPts val="408"/>
              </a:spcBef>
              <a:spcAft>
                <a:spcPts val="0"/>
              </a:spcAft>
              <a:buSzPts val="900"/>
              <a:buChar char="•"/>
              <a:defRPr>
                <a:solidFill>
                  <a:schemeClr val="lt1"/>
                </a:solidFill>
              </a:defRPr>
            </a:lvl4pPr>
            <a:lvl5pPr indent="-280670" lvl="4" marL="2286000" rtl="0" algn="l">
              <a:lnSpc>
                <a:spcPct val="100000"/>
              </a:lnSpc>
              <a:spcBef>
                <a:spcPts val="408"/>
              </a:spcBef>
              <a:spcAft>
                <a:spcPts val="0"/>
              </a:spcAft>
              <a:buClr>
                <a:schemeClr val="lt1"/>
              </a:buClr>
              <a:buSzPts val="820"/>
              <a:buChar char="•"/>
              <a:defRPr>
                <a:solidFill>
                  <a:schemeClr val="lt1"/>
                </a:solidFill>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10" name="Google Shape;110;p21"/>
          <p:cNvSpPr txBox="1"/>
          <p:nvPr>
            <p:ph idx="7" type="body"/>
          </p:nvPr>
        </p:nvSpPr>
        <p:spPr>
          <a:xfrm>
            <a:off x="5354852" y="1992681"/>
            <a:ext cx="576000" cy="252000"/>
          </a:xfrm>
          <a:prstGeom prst="rect">
            <a:avLst/>
          </a:prstGeom>
          <a:noFill/>
          <a:ln>
            <a:noFill/>
          </a:ln>
        </p:spPr>
        <p:txBody>
          <a:bodyPr anchorCtr="0" anchor="t" bIns="0" lIns="0" spcFirstLastPara="1" rIns="0" wrap="square" tIns="0">
            <a:normAutofit/>
          </a:bodyPr>
          <a:lstStyle>
            <a:lvl1pPr indent="-228600" lvl="0" marL="457200" rtl="0" algn="r">
              <a:lnSpc>
                <a:spcPct val="100000"/>
              </a:lnSpc>
              <a:spcBef>
                <a:spcPts val="0"/>
              </a:spcBef>
              <a:spcAft>
                <a:spcPts val="0"/>
              </a:spcAft>
              <a:buClr>
                <a:schemeClr val="lt1"/>
              </a:buClr>
              <a:buSzPts val="950"/>
              <a:buNone/>
              <a:defRPr b="0">
                <a:solidFill>
                  <a:schemeClr val="lt1"/>
                </a:solidFill>
              </a:defRPr>
            </a:lvl1pPr>
            <a:lvl2pPr indent="-228600" lvl="1" marL="914400" rtl="0" algn="l">
              <a:lnSpc>
                <a:spcPct val="100000"/>
              </a:lnSpc>
              <a:spcBef>
                <a:spcPts val="408"/>
              </a:spcBef>
              <a:spcAft>
                <a:spcPts val="0"/>
              </a:spcAft>
              <a:buClr>
                <a:schemeClr val="lt2"/>
              </a:buClr>
              <a:buSzPts val="950"/>
              <a:buNone/>
              <a:defRPr>
                <a:solidFill>
                  <a:schemeClr val="lt2"/>
                </a:solidFill>
              </a:defRPr>
            </a:lvl2pPr>
            <a:lvl3pPr indent="-285750" lvl="2" marL="1371600" rtl="0" algn="l">
              <a:lnSpc>
                <a:spcPct val="100000"/>
              </a:lnSpc>
              <a:spcBef>
                <a:spcPts val="408"/>
              </a:spcBef>
              <a:spcAft>
                <a:spcPts val="0"/>
              </a:spcAft>
              <a:buSzPts val="900"/>
              <a:buChar char="›"/>
              <a:defRPr>
                <a:solidFill>
                  <a:schemeClr val="lt2"/>
                </a:solidFill>
              </a:defRPr>
            </a:lvl3pPr>
            <a:lvl4pPr indent="-285750" lvl="3" marL="1828800" rtl="0" algn="l">
              <a:lnSpc>
                <a:spcPct val="100000"/>
              </a:lnSpc>
              <a:spcBef>
                <a:spcPts val="408"/>
              </a:spcBef>
              <a:spcAft>
                <a:spcPts val="0"/>
              </a:spcAft>
              <a:buSzPts val="900"/>
              <a:buChar char="•"/>
              <a:defRPr>
                <a:solidFill>
                  <a:schemeClr val="lt2"/>
                </a:solidFill>
              </a:defRPr>
            </a:lvl4pPr>
            <a:lvl5pPr indent="-228600" lvl="4" marL="2286000" rtl="0" algn="l">
              <a:lnSpc>
                <a:spcPct val="100000"/>
              </a:lnSpc>
              <a:spcBef>
                <a:spcPts val="408"/>
              </a:spcBef>
              <a:spcAft>
                <a:spcPts val="0"/>
              </a:spcAft>
              <a:buClr>
                <a:schemeClr val="lt2"/>
              </a:buClr>
              <a:buSzPts val="950"/>
              <a:buNone/>
              <a:defRPr sz="950">
                <a:solidFill>
                  <a:schemeClr val="lt2"/>
                </a:solidFill>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11" name="Google Shape;111;p21"/>
          <p:cNvSpPr txBox="1"/>
          <p:nvPr>
            <p:ph idx="8" type="body"/>
          </p:nvPr>
        </p:nvSpPr>
        <p:spPr>
          <a:xfrm>
            <a:off x="529199" y="4247667"/>
            <a:ext cx="4825800" cy="2520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dk1"/>
              </a:buClr>
              <a:buSzPts val="950"/>
              <a:buNone/>
              <a:defRPr b="1" sz="950" cap="none">
                <a:solidFill>
                  <a:schemeClr val="dk1"/>
                </a:solidFill>
                <a:latin typeface="Arial"/>
                <a:ea typeface="Arial"/>
                <a:cs typeface="Arial"/>
                <a:sym typeface="Arial"/>
              </a:defRPr>
            </a:lvl1pPr>
            <a:lvl2pPr indent="-228600" lvl="1" marL="914400" rtl="0" algn="l">
              <a:lnSpc>
                <a:spcPct val="100000"/>
              </a:lnSpc>
              <a:spcBef>
                <a:spcPts val="408"/>
              </a:spcBef>
              <a:spcAft>
                <a:spcPts val="0"/>
              </a:spcAft>
              <a:buClr>
                <a:schemeClr val="lt1"/>
              </a:buClr>
              <a:buSzPts val="950"/>
              <a:buNone/>
              <a:defRPr>
                <a:solidFill>
                  <a:schemeClr val="lt1"/>
                </a:solidFill>
              </a:defRPr>
            </a:lvl2pPr>
            <a:lvl3pPr indent="-285750" lvl="2" marL="1371600" rtl="0" algn="l">
              <a:lnSpc>
                <a:spcPct val="100000"/>
              </a:lnSpc>
              <a:spcBef>
                <a:spcPts val="408"/>
              </a:spcBef>
              <a:spcAft>
                <a:spcPts val="0"/>
              </a:spcAft>
              <a:buSzPts val="900"/>
              <a:buChar char="›"/>
              <a:defRPr>
                <a:solidFill>
                  <a:schemeClr val="lt1"/>
                </a:solidFill>
              </a:defRPr>
            </a:lvl3pPr>
            <a:lvl4pPr indent="-285750" lvl="3" marL="1828800" rtl="0" algn="l">
              <a:lnSpc>
                <a:spcPct val="100000"/>
              </a:lnSpc>
              <a:spcBef>
                <a:spcPts val="408"/>
              </a:spcBef>
              <a:spcAft>
                <a:spcPts val="0"/>
              </a:spcAft>
              <a:buSzPts val="900"/>
              <a:buChar char="•"/>
              <a:defRPr>
                <a:solidFill>
                  <a:schemeClr val="lt1"/>
                </a:solidFill>
              </a:defRPr>
            </a:lvl4pPr>
            <a:lvl5pPr indent="-280670" lvl="4" marL="2286000" rtl="0" algn="l">
              <a:lnSpc>
                <a:spcPct val="100000"/>
              </a:lnSpc>
              <a:spcBef>
                <a:spcPts val="408"/>
              </a:spcBef>
              <a:spcAft>
                <a:spcPts val="0"/>
              </a:spcAft>
              <a:buClr>
                <a:schemeClr val="lt1"/>
              </a:buClr>
              <a:buSzPts val="820"/>
              <a:buChar char="•"/>
              <a:defRPr>
                <a:solidFill>
                  <a:schemeClr val="lt1"/>
                </a:solidFill>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12" name="Google Shape;112;p21"/>
          <p:cNvSpPr txBox="1"/>
          <p:nvPr>
            <p:ph idx="9" type="body"/>
          </p:nvPr>
        </p:nvSpPr>
        <p:spPr>
          <a:xfrm>
            <a:off x="5354852" y="4247667"/>
            <a:ext cx="576000" cy="252000"/>
          </a:xfrm>
          <a:prstGeom prst="rect">
            <a:avLst/>
          </a:prstGeom>
          <a:noFill/>
          <a:ln>
            <a:noFill/>
          </a:ln>
        </p:spPr>
        <p:txBody>
          <a:bodyPr anchorCtr="0" anchor="t" bIns="0" lIns="0" spcFirstLastPara="1" rIns="0" wrap="square" tIns="0">
            <a:normAutofit/>
          </a:bodyPr>
          <a:lstStyle>
            <a:lvl1pPr indent="-228600" lvl="0" marL="457200" rtl="0" algn="r">
              <a:lnSpc>
                <a:spcPct val="100000"/>
              </a:lnSpc>
              <a:spcBef>
                <a:spcPts val="0"/>
              </a:spcBef>
              <a:spcAft>
                <a:spcPts val="0"/>
              </a:spcAft>
              <a:buClr>
                <a:schemeClr val="lt1"/>
              </a:buClr>
              <a:buSzPts val="950"/>
              <a:buNone/>
              <a:defRPr b="0">
                <a:solidFill>
                  <a:schemeClr val="lt1"/>
                </a:solidFill>
              </a:defRPr>
            </a:lvl1pPr>
            <a:lvl2pPr indent="-228600" lvl="1" marL="914400" rtl="0" algn="l">
              <a:lnSpc>
                <a:spcPct val="100000"/>
              </a:lnSpc>
              <a:spcBef>
                <a:spcPts val="408"/>
              </a:spcBef>
              <a:spcAft>
                <a:spcPts val="0"/>
              </a:spcAft>
              <a:buClr>
                <a:schemeClr val="lt2"/>
              </a:buClr>
              <a:buSzPts val="950"/>
              <a:buNone/>
              <a:defRPr>
                <a:solidFill>
                  <a:schemeClr val="lt2"/>
                </a:solidFill>
              </a:defRPr>
            </a:lvl2pPr>
            <a:lvl3pPr indent="-285750" lvl="2" marL="1371600" rtl="0" algn="l">
              <a:lnSpc>
                <a:spcPct val="100000"/>
              </a:lnSpc>
              <a:spcBef>
                <a:spcPts val="408"/>
              </a:spcBef>
              <a:spcAft>
                <a:spcPts val="0"/>
              </a:spcAft>
              <a:buSzPts val="900"/>
              <a:buChar char="›"/>
              <a:defRPr>
                <a:solidFill>
                  <a:schemeClr val="lt2"/>
                </a:solidFill>
              </a:defRPr>
            </a:lvl3pPr>
            <a:lvl4pPr indent="-285750" lvl="3" marL="1828800" rtl="0" algn="l">
              <a:lnSpc>
                <a:spcPct val="100000"/>
              </a:lnSpc>
              <a:spcBef>
                <a:spcPts val="408"/>
              </a:spcBef>
              <a:spcAft>
                <a:spcPts val="0"/>
              </a:spcAft>
              <a:buSzPts val="900"/>
              <a:buChar char="•"/>
              <a:defRPr>
                <a:solidFill>
                  <a:schemeClr val="lt2"/>
                </a:solidFill>
              </a:defRPr>
            </a:lvl4pPr>
            <a:lvl5pPr indent="-228600" lvl="4" marL="2286000" rtl="0" algn="l">
              <a:lnSpc>
                <a:spcPct val="100000"/>
              </a:lnSpc>
              <a:spcBef>
                <a:spcPts val="408"/>
              </a:spcBef>
              <a:spcAft>
                <a:spcPts val="0"/>
              </a:spcAft>
              <a:buClr>
                <a:schemeClr val="lt2"/>
              </a:buClr>
              <a:buSzPts val="950"/>
              <a:buNone/>
              <a:defRPr sz="950">
                <a:solidFill>
                  <a:schemeClr val="lt2"/>
                </a:solidFill>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TABLE OF CONTENTS 1">
    <p:bg>
      <p:bgPr>
        <a:solidFill>
          <a:schemeClr val="dk1"/>
        </a:solidFill>
      </p:bgPr>
    </p:bg>
    <p:spTree>
      <p:nvGrpSpPr>
        <p:cNvPr id="113" name="Shape 113"/>
        <p:cNvGrpSpPr/>
        <p:nvPr/>
      </p:nvGrpSpPr>
      <p:grpSpPr>
        <a:xfrm>
          <a:off x="0" y="0"/>
          <a:ext cx="0" cy="0"/>
          <a:chOff x="0" y="0"/>
          <a:chExt cx="0" cy="0"/>
        </a:xfrm>
      </p:grpSpPr>
      <p:sp>
        <p:nvSpPr>
          <p:cNvPr id="114" name="Google Shape;114;p22"/>
          <p:cNvSpPr/>
          <p:nvPr>
            <p:ph idx="2" type="pic"/>
          </p:nvPr>
        </p:nvSpPr>
        <p:spPr>
          <a:xfrm>
            <a:off x="5930854" y="2"/>
            <a:ext cx="3213000" cy="5143500"/>
          </a:xfrm>
          <a:prstGeom prst="rect">
            <a:avLst/>
          </a:prstGeom>
          <a:noFill/>
          <a:ln>
            <a:noFill/>
          </a:ln>
        </p:spPr>
      </p:sp>
      <p:sp>
        <p:nvSpPr>
          <p:cNvPr id="115" name="Google Shape;115;p22"/>
          <p:cNvSpPr txBox="1"/>
          <p:nvPr/>
        </p:nvSpPr>
        <p:spPr>
          <a:xfrm>
            <a:off x="224662" y="441730"/>
            <a:ext cx="5549400" cy="286200"/>
          </a:xfrm>
          <a:prstGeom prst="rect">
            <a:avLst/>
          </a:prstGeom>
          <a:noFill/>
          <a:ln>
            <a:noFill/>
          </a:ln>
        </p:spPr>
        <p:txBody>
          <a:bodyPr anchorCtr="0" anchor="t" bIns="45700" lIns="0" spcFirstLastPara="1" rIns="91425" wrap="square" tIns="45700">
            <a:spAutoFit/>
          </a:bodyPr>
          <a:lstStyle/>
          <a:p>
            <a:pPr indent="0" lvl="0" marL="0" marR="0" rtl="0" algn="l">
              <a:lnSpc>
                <a:spcPct val="90000"/>
              </a:lnSpc>
              <a:spcBef>
                <a:spcPts val="0"/>
              </a:spcBef>
              <a:spcAft>
                <a:spcPts val="0"/>
              </a:spcAft>
              <a:buClr>
                <a:schemeClr val="lt2"/>
              </a:buClr>
              <a:buSzPts val="1400"/>
              <a:buFont typeface="Arial Black"/>
              <a:buNone/>
            </a:pPr>
            <a:r>
              <a:rPr b="0" i="0" lang="en" sz="1400" u="none" cap="none" strike="noStrike">
                <a:solidFill>
                  <a:schemeClr val="lt2"/>
                </a:solidFill>
                <a:latin typeface="Arial Black"/>
                <a:ea typeface="Arial Black"/>
                <a:cs typeface="Arial Black"/>
                <a:sym typeface="Arial Black"/>
              </a:rPr>
              <a:t>TABLE OF CONTENTS</a:t>
            </a:r>
            <a:endParaRPr/>
          </a:p>
        </p:txBody>
      </p:sp>
      <p:sp>
        <p:nvSpPr>
          <p:cNvPr id="116" name="Google Shape;116;p22"/>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2"/>
                </a:solidFill>
                <a:latin typeface="Arial"/>
                <a:ea typeface="Arial"/>
                <a:cs typeface="Arial"/>
                <a:sym typeface="Arial"/>
              </a:defRPr>
            </a:lvl1pPr>
            <a:lvl2pPr indent="0" lvl="1" marL="0" rtl="0" algn="ctr">
              <a:spcBef>
                <a:spcPts val="0"/>
              </a:spcBef>
              <a:buNone/>
              <a:defRPr b="0" i="0" sz="600" u="none" cap="none" strike="noStrike">
                <a:solidFill>
                  <a:schemeClr val="lt2"/>
                </a:solidFill>
                <a:latin typeface="Arial"/>
                <a:ea typeface="Arial"/>
                <a:cs typeface="Arial"/>
                <a:sym typeface="Arial"/>
              </a:defRPr>
            </a:lvl2pPr>
            <a:lvl3pPr indent="0" lvl="2" marL="0" rtl="0" algn="ctr">
              <a:spcBef>
                <a:spcPts val="0"/>
              </a:spcBef>
              <a:buNone/>
              <a:defRPr b="0" i="0" sz="600" u="none" cap="none" strike="noStrike">
                <a:solidFill>
                  <a:schemeClr val="lt2"/>
                </a:solidFill>
                <a:latin typeface="Arial"/>
                <a:ea typeface="Arial"/>
                <a:cs typeface="Arial"/>
                <a:sym typeface="Arial"/>
              </a:defRPr>
            </a:lvl3pPr>
            <a:lvl4pPr indent="0" lvl="3" marL="0" rtl="0" algn="ctr">
              <a:spcBef>
                <a:spcPts val="0"/>
              </a:spcBef>
              <a:buNone/>
              <a:defRPr b="0" i="0" sz="600" u="none" cap="none" strike="noStrike">
                <a:solidFill>
                  <a:schemeClr val="lt2"/>
                </a:solidFill>
                <a:latin typeface="Arial"/>
                <a:ea typeface="Arial"/>
                <a:cs typeface="Arial"/>
                <a:sym typeface="Arial"/>
              </a:defRPr>
            </a:lvl4pPr>
            <a:lvl5pPr indent="0" lvl="4" marL="0" rtl="0" algn="ctr">
              <a:spcBef>
                <a:spcPts val="0"/>
              </a:spcBef>
              <a:buNone/>
              <a:defRPr b="0" i="0" sz="600" u="none" cap="none" strike="noStrike">
                <a:solidFill>
                  <a:schemeClr val="lt2"/>
                </a:solidFill>
                <a:latin typeface="Arial"/>
                <a:ea typeface="Arial"/>
                <a:cs typeface="Arial"/>
                <a:sym typeface="Arial"/>
              </a:defRPr>
            </a:lvl5pPr>
            <a:lvl6pPr indent="0" lvl="5" marL="0" rtl="0" algn="ctr">
              <a:spcBef>
                <a:spcPts val="0"/>
              </a:spcBef>
              <a:buNone/>
              <a:defRPr b="0" i="0" sz="600" u="none" cap="none" strike="noStrike">
                <a:solidFill>
                  <a:schemeClr val="lt2"/>
                </a:solidFill>
                <a:latin typeface="Arial"/>
                <a:ea typeface="Arial"/>
                <a:cs typeface="Arial"/>
                <a:sym typeface="Arial"/>
              </a:defRPr>
            </a:lvl6pPr>
            <a:lvl7pPr indent="0" lvl="6" marL="0" rtl="0" algn="ctr">
              <a:spcBef>
                <a:spcPts val="0"/>
              </a:spcBef>
              <a:buNone/>
              <a:defRPr b="0" i="0" sz="600" u="none" cap="none" strike="noStrike">
                <a:solidFill>
                  <a:schemeClr val="lt2"/>
                </a:solidFill>
                <a:latin typeface="Arial"/>
                <a:ea typeface="Arial"/>
                <a:cs typeface="Arial"/>
                <a:sym typeface="Arial"/>
              </a:defRPr>
            </a:lvl7pPr>
            <a:lvl8pPr indent="0" lvl="7" marL="0" rtl="0" algn="ctr">
              <a:spcBef>
                <a:spcPts val="0"/>
              </a:spcBef>
              <a:buNone/>
              <a:defRPr b="0" i="0" sz="600" u="none" cap="none" strike="noStrike">
                <a:solidFill>
                  <a:schemeClr val="lt2"/>
                </a:solidFill>
                <a:latin typeface="Arial"/>
                <a:ea typeface="Arial"/>
                <a:cs typeface="Arial"/>
                <a:sym typeface="Arial"/>
              </a:defRPr>
            </a:lvl8pPr>
            <a:lvl9pPr indent="0" lvl="8" marL="0" rtl="0" algn="ctr">
              <a:spcBef>
                <a:spcPts val="0"/>
              </a:spcBef>
              <a:buNone/>
              <a:defRPr b="0" i="0" sz="6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117" name="Google Shape;117;p22"/>
          <p:cNvSpPr txBox="1"/>
          <p:nvPr>
            <p:ph idx="1" type="body"/>
          </p:nvPr>
        </p:nvSpPr>
        <p:spPr>
          <a:xfrm>
            <a:off x="5354852" y="1292071"/>
            <a:ext cx="576000" cy="252000"/>
          </a:xfrm>
          <a:prstGeom prst="rect">
            <a:avLst/>
          </a:prstGeom>
          <a:noFill/>
          <a:ln>
            <a:noFill/>
          </a:ln>
        </p:spPr>
        <p:txBody>
          <a:bodyPr anchorCtr="0" anchor="t" bIns="0" lIns="0" spcFirstLastPara="1" rIns="0" wrap="square" tIns="0">
            <a:normAutofit/>
          </a:bodyPr>
          <a:lstStyle>
            <a:lvl1pPr indent="-228600" lvl="0" marL="457200" rtl="0" algn="r">
              <a:lnSpc>
                <a:spcPct val="100000"/>
              </a:lnSpc>
              <a:spcBef>
                <a:spcPts val="0"/>
              </a:spcBef>
              <a:spcAft>
                <a:spcPts val="0"/>
              </a:spcAft>
              <a:buClr>
                <a:schemeClr val="lt2"/>
              </a:buClr>
              <a:buSzPts val="950"/>
              <a:buNone/>
              <a:defRPr b="0">
                <a:solidFill>
                  <a:schemeClr val="lt2"/>
                </a:solidFill>
              </a:defRPr>
            </a:lvl1pPr>
            <a:lvl2pPr indent="-228600" lvl="1" marL="914400" rtl="0" algn="l">
              <a:lnSpc>
                <a:spcPct val="100000"/>
              </a:lnSpc>
              <a:spcBef>
                <a:spcPts val="408"/>
              </a:spcBef>
              <a:spcAft>
                <a:spcPts val="0"/>
              </a:spcAft>
              <a:buClr>
                <a:schemeClr val="lt2"/>
              </a:buClr>
              <a:buSzPts val="950"/>
              <a:buNone/>
              <a:defRPr>
                <a:solidFill>
                  <a:schemeClr val="lt2"/>
                </a:solidFill>
              </a:defRPr>
            </a:lvl2pPr>
            <a:lvl3pPr indent="-285750" lvl="2" marL="1371600" rtl="0" algn="l">
              <a:lnSpc>
                <a:spcPct val="100000"/>
              </a:lnSpc>
              <a:spcBef>
                <a:spcPts val="408"/>
              </a:spcBef>
              <a:spcAft>
                <a:spcPts val="0"/>
              </a:spcAft>
              <a:buSzPts val="900"/>
              <a:buChar char="›"/>
              <a:defRPr>
                <a:solidFill>
                  <a:schemeClr val="lt2"/>
                </a:solidFill>
              </a:defRPr>
            </a:lvl3pPr>
            <a:lvl4pPr indent="-285750" lvl="3" marL="1828800" rtl="0" algn="l">
              <a:lnSpc>
                <a:spcPct val="100000"/>
              </a:lnSpc>
              <a:spcBef>
                <a:spcPts val="408"/>
              </a:spcBef>
              <a:spcAft>
                <a:spcPts val="0"/>
              </a:spcAft>
              <a:buSzPts val="900"/>
              <a:buChar char="•"/>
              <a:defRPr>
                <a:solidFill>
                  <a:schemeClr val="lt2"/>
                </a:solidFill>
              </a:defRPr>
            </a:lvl4pPr>
            <a:lvl5pPr indent="-228600" lvl="4" marL="2286000" rtl="0" algn="l">
              <a:lnSpc>
                <a:spcPct val="100000"/>
              </a:lnSpc>
              <a:spcBef>
                <a:spcPts val="408"/>
              </a:spcBef>
              <a:spcAft>
                <a:spcPts val="0"/>
              </a:spcAft>
              <a:buClr>
                <a:schemeClr val="lt2"/>
              </a:buClr>
              <a:buSzPts val="950"/>
              <a:buNone/>
              <a:defRPr sz="950">
                <a:solidFill>
                  <a:schemeClr val="lt2"/>
                </a:solidFill>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18" name="Google Shape;118;p22"/>
          <p:cNvSpPr txBox="1"/>
          <p:nvPr>
            <p:ph idx="3" type="body"/>
          </p:nvPr>
        </p:nvSpPr>
        <p:spPr>
          <a:xfrm>
            <a:off x="529199" y="1295999"/>
            <a:ext cx="4825800" cy="2520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2"/>
              </a:buClr>
              <a:buSzPts val="950"/>
              <a:buNone/>
              <a:defRPr b="1" sz="950" cap="none">
                <a:solidFill>
                  <a:schemeClr val="lt2"/>
                </a:solidFill>
                <a:latin typeface="Arial"/>
                <a:ea typeface="Arial"/>
                <a:cs typeface="Arial"/>
                <a:sym typeface="Arial"/>
              </a:defRPr>
            </a:lvl1pPr>
            <a:lvl2pPr indent="-228600" lvl="1" marL="914400" rtl="0" algn="l">
              <a:lnSpc>
                <a:spcPct val="100000"/>
              </a:lnSpc>
              <a:spcBef>
                <a:spcPts val="408"/>
              </a:spcBef>
              <a:spcAft>
                <a:spcPts val="0"/>
              </a:spcAft>
              <a:buClr>
                <a:schemeClr val="lt1"/>
              </a:buClr>
              <a:buSzPts val="950"/>
              <a:buNone/>
              <a:defRPr>
                <a:solidFill>
                  <a:schemeClr val="lt1"/>
                </a:solidFill>
              </a:defRPr>
            </a:lvl2pPr>
            <a:lvl3pPr indent="-285750" lvl="2" marL="1371600" rtl="0" algn="l">
              <a:lnSpc>
                <a:spcPct val="100000"/>
              </a:lnSpc>
              <a:spcBef>
                <a:spcPts val="408"/>
              </a:spcBef>
              <a:spcAft>
                <a:spcPts val="0"/>
              </a:spcAft>
              <a:buSzPts val="900"/>
              <a:buChar char="›"/>
              <a:defRPr>
                <a:solidFill>
                  <a:schemeClr val="lt1"/>
                </a:solidFill>
              </a:defRPr>
            </a:lvl3pPr>
            <a:lvl4pPr indent="-285750" lvl="3" marL="1828800" rtl="0" algn="l">
              <a:lnSpc>
                <a:spcPct val="100000"/>
              </a:lnSpc>
              <a:spcBef>
                <a:spcPts val="408"/>
              </a:spcBef>
              <a:spcAft>
                <a:spcPts val="0"/>
              </a:spcAft>
              <a:buSzPts val="900"/>
              <a:buChar char="•"/>
              <a:defRPr>
                <a:solidFill>
                  <a:schemeClr val="lt1"/>
                </a:solidFill>
              </a:defRPr>
            </a:lvl4pPr>
            <a:lvl5pPr indent="-280670" lvl="4" marL="2286000" rtl="0" algn="l">
              <a:lnSpc>
                <a:spcPct val="100000"/>
              </a:lnSpc>
              <a:spcBef>
                <a:spcPts val="408"/>
              </a:spcBef>
              <a:spcAft>
                <a:spcPts val="0"/>
              </a:spcAft>
              <a:buClr>
                <a:schemeClr val="lt1"/>
              </a:buClr>
              <a:buSzPts val="820"/>
              <a:buChar char="•"/>
              <a:defRPr>
                <a:solidFill>
                  <a:schemeClr val="lt1"/>
                </a:solidFill>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19" name="Google Shape;119;p22"/>
          <p:cNvSpPr txBox="1"/>
          <p:nvPr>
            <p:ph idx="4" type="body"/>
          </p:nvPr>
        </p:nvSpPr>
        <p:spPr>
          <a:xfrm>
            <a:off x="529199" y="1644341"/>
            <a:ext cx="4825800" cy="2520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2"/>
              </a:buClr>
              <a:buSzPts val="950"/>
              <a:buNone/>
              <a:defRPr b="1" sz="950" cap="none">
                <a:solidFill>
                  <a:schemeClr val="lt2"/>
                </a:solidFill>
                <a:latin typeface="Arial"/>
                <a:ea typeface="Arial"/>
                <a:cs typeface="Arial"/>
                <a:sym typeface="Arial"/>
              </a:defRPr>
            </a:lvl1pPr>
            <a:lvl2pPr indent="-228600" lvl="1" marL="914400" rtl="0" algn="l">
              <a:lnSpc>
                <a:spcPct val="100000"/>
              </a:lnSpc>
              <a:spcBef>
                <a:spcPts val="408"/>
              </a:spcBef>
              <a:spcAft>
                <a:spcPts val="0"/>
              </a:spcAft>
              <a:buClr>
                <a:schemeClr val="lt1"/>
              </a:buClr>
              <a:buSzPts val="950"/>
              <a:buNone/>
              <a:defRPr>
                <a:solidFill>
                  <a:schemeClr val="lt1"/>
                </a:solidFill>
              </a:defRPr>
            </a:lvl2pPr>
            <a:lvl3pPr indent="-285750" lvl="2" marL="1371600" rtl="0" algn="l">
              <a:lnSpc>
                <a:spcPct val="100000"/>
              </a:lnSpc>
              <a:spcBef>
                <a:spcPts val="408"/>
              </a:spcBef>
              <a:spcAft>
                <a:spcPts val="0"/>
              </a:spcAft>
              <a:buSzPts val="900"/>
              <a:buChar char="›"/>
              <a:defRPr>
                <a:solidFill>
                  <a:schemeClr val="lt1"/>
                </a:solidFill>
              </a:defRPr>
            </a:lvl3pPr>
            <a:lvl4pPr indent="-285750" lvl="3" marL="1828800" rtl="0" algn="l">
              <a:lnSpc>
                <a:spcPct val="100000"/>
              </a:lnSpc>
              <a:spcBef>
                <a:spcPts val="408"/>
              </a:spcBef>
              <a:spcAft>
                <a:spcPts val="0"/>
              </a:spcAft>
              <a:buSzPts val="900"/>
              <a:buChar char="•"/>
              <a:defRPr>
                <a:solidFill>
                  <a:schemeClr val="lt1"/>
                </a:solidFill>
              </a:defRPr>
            </a:lvl4pPr>
            <a:lvl5pPr indent="-280670" lvl="4" marL="2286000" rtl="0" algn="l">
              <a:lnSpc>
                <a:spcPct val="100000"/>
              </a:lnSpc>
              <a:spcBef>
                <a:spcPts val="408"/>
              </a:spcBef>
              <a:spcAft>
                <a:spcPts val="0"/>
              </a:spcAft>
              <a:buClr>
                <a:schemeClr val="lt1"/>
              </a:buClr>
              <a:buSzPts val="820"/>
              <a:buChar char="•"/>
              <a:defRPr>
                <a:solidFill>
                  <a:schemeClr val="lt1"/>
                </a:solidFill>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20" name="Google Shape;120;p22"/>
          <p:cNvSpPr txBox="1"/>
          <p:nvPr>
            <p:ph idx="5" type="body"/>
          </p:nvPr>
        </p:nvSpPr>
        <p:spPr>
          <a:xfrm>
            <a:off x="5354852" y="1644341"/>
            <a:ext cx="576000" cy="252000"/>
          </a:xfrm>
          <a:prstGeom prst="rect">
            <a:avLst/>
          </a:prstGeom>
          <a:noFill/>
          <a:ln>
            <a:noFill/>
          </a:ln>
        </p:spPr>
        <p:txBody>
          <a:bodyPr anchorCtr="0" anchor="t" bIns="0" lIns="0" spcFirstLastPara="1" rIns="0" wrap="square" tIns="0">
            <a:normAutofit/>
          </a:bodyPr>
          <a:lstStyle>
            <a:lvl1pPr indent="-228600" lvl="0" marL="457200" rtl="0" algn="r">
              <a:lnSpc>
                <a:spcPct val="100000"/>
              </a:lnSpc>
              <a:spcBef>
                <a:spcPts val="0"/>
              </a:spcBef>
              <a:spcAft>
                <a:spcPts val="0"/>
              </a:spcAft>
              <a:buClr>
                <a:schemeClr val="lt2"/>
              </a:buClr>
              <a:buSzPts val="950"/>
              <a:buNone/>
              <a:defRPr b="0">
                <a:solidFill>
                  <a:schemeClr val="lt2"/>
                </a:solidFill>
              </a:defRPr>
            </a:lvl1pPr>
            <a:lvl2pPr indent="-228600" lvl="1" marL="914400" rtl="0" algn="l">
              <a:lnSpc>
                <a:spcPct val="100000"/>
              </a:lnSpc>
              <a:spcBef>
                <a:spcPts val="408"/>
              </a:spcBef>
              <a:spcAft>
                <a:spcPts val="0"/>
              </a:spcAft>
              <a:buClr>
                <a:schemeClr val="lt2"/>
              </a:buClr>
              <a:buSzPts val="950"/>
              <a:buNone/>
              <a:defRPr>
                <a:solidFill>
                  <a:schemeClr val="lt2"/>
                </a:solidFill>
              </a:defRPr>
            </a:lvl2pPr>
            <a:lvl3pPr indent="-285750" lvl="2" marL="1371600" rtl="0" algn="l">
              <a:lnSpc>
                <a:spcPct val="100000"/>
              </a:lnSpc>
              <a:spcBef>
                <a:spcPts val="408"/>
              </a:spcBef>
              <a:spcAft>
                <a:spcPts val="0"/>
              </a:spcAft>
              <a:buSzPts val="900"/>
              <a:buChar char="›"/>
              <a:defRPr>
                <a:solidFill>
                  <a:schemeClr val="lt2"/>
                </a:solidFill>
              </a:defRPr>
            </a:lvl3pPr>
            <a:lvl4pPr indent="-285750" lvl="3" marL="1828800" rtl="0" algn="l">
              <a:lnSpc>
                <a:spcPct val="100000"/>
              </a:lnSpc>
              <a:spcBef>
                <a:spcPts val="408"/>
              </a:spcBef>
              <a:spcAft>
                <a:spcPts val="0"/>
              </a:spcAft>
              <a:buSzPts val="900"/>
              <a:buChar char="•"/>
              <a:defRPr>
                <a:solidFill>
                  <a:schemeClr val="lt2"/>
                </a:solidFill>
              </a:defRPr>
            </a:lvl4pPr>
            <a:lvl5pPr indent="-228600" lvl="4" marL="2286000" rtl="0" algn="l">
              <a:lnSpc>
                <a:spcPct val="100000"/>
              </a:lnSpc>
              <a:spcBef>
                <a:spcPts val="408"/>
              </a:spcBef>
              <a:spcAft>
                <a:spcPts val="0"/>
              </a:spcAft>
              <a:buClr>
                <a:schemeClr val="lt2"/>
              </a:buClr>
              <a:buSzPts val="950"/>
              <a:buNone/>
              <a:defRPr sz="950">
                <a:solidFill>
                  <a:schemeClr val="lt2"/>
                </a:solidFill>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21" name="Google Shape;121;p22"/>
          <p:cNvSpPr txBox="1"/>
          <p:nvPr>
            <p:ph idx="6" type="body"/>
          </p:nvPr>
        </p:nvSpPr>
        <p:spPr>
          <a:xfrm>
            <a:off x="529199" y="1992681"/>
            <a:ext cx="4825800" cy="2520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2"/>
              </a:buClr>
              <a:buSzPts val="950"/>
              <a:buNone/>
              <a:defRPr b="1" sz="950" cap="none">
                <a:solidFill>
                  <a:schemeClr val="lt2"/>
                </a:solidFill>
                <a:latin typeface="Arial"/>
                <a:ea typeface="Arial"/>
                <a:cs typeface="Arial"/>
                <a:sym typeface="Arial"/>
              </a:defRPr>
            </a:lvl1pPr>
            <a:lvl2pPr indent="-228600" lvl="1" marL="914400" rtl="0" algn="l">
              <a:lnSpc>
                <a:spcPct val="100000"/>
              </a:lnSpc>
              <a:spcBef>
                <a:spcPts val="408"/>
              </a:spcBef>
              <a:spcAft>
                <a:spcPts val="0"/>
              </a:spcAft>
              <a:buClr>
                <a:schemeClr val="lt1"/>
              </a:buClr>
              <a:buSzPts val="950"/>
              <a:buNone/>
              <a:defRPr>
                <a:solidFill>
                  <a:schemeClr val="lt1"/>
                </a:solidFill>
              </a:defRPr>
            </a:lvl2pPr>
            <a:lvl3pPr indent="-285750" lvl="2" marL="1371600" rtl="0" algn="l">
              <a:lnSpc>
                <a:spcPct val="100000"/>
              </a:lnSpc>
              <a:spcBef>
                <a:spcPts val="408"/>
              </a:spcBef>
              <a:spcAft>
                <a:spcPts val="0"/>
              </a:spcAft>
              <a:buSzPts val="900"/>
              <a:buChar char="›"/>
              <a:defRPr>
                <a:solidFill>
                  <a:schemeClr val="lt1"/>
                </a:solidFill>
              </a:defRPr>
            </a:lvl3pPr>
            <a:lvl4pPr indent="-285750" lvl="3" marL="1828800" rtl="0" algn="l">
              <a:lnSpc>
                <a:spcPct val="100000"/>
              </a:lnSpc>
              <a:spcBef>
                <a:spcPts val="408"/>
              </a:spcBef>
              <a:spcAft>
                <a:spcPts val="0"/>
              </a:spcAft>
              <a:buSzPts val="900"/>
              <a:buChar char="•"/>
              <a:defRPr>
                <a:solidFill>
                  <a:schemeClr val="lt1"/>
                </a:solidFill>
              </a:defRPr>
            </a:lvl4pPr>
            <a:lvl5pPr indent="-280670" lvl="4" marL="2286000" rtl="0" algn="l">
              <a:lnSpc>
                <a:spcPct val="100000"/>
              </a:lnSpc>
              <a:spcBef>
                <a:spcPts val="408"/>
              </a:spcBef>
              <a:spcAft>
                <a:spcPts val="0"/>
              </a:spcAft>
              <a:buClr>
                <a:schemeClr val="lt1"/>
              </a:buClr>
              <a:buSzPts val="820"/>
              <a:buChar char="•"/>
              <a:defRPr>
                <a:solidFill>
                  <a:schemeClr val="lt1"/>
                </a:solidFill>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22" name="Google Shape;122;p22"/>
          <p:cNvSpPr txBox="1"/>
          <p:nvPr>
            <p:ph idx="7" type="body"/>
          </p:nvPr>
        </p:nvSpPr>
        <p:spPr>
          <a:xfrm>
            <a:off x="5354852" y="1992681"/>
            <a:ext cx="576000" cy="252000"/>
          </a:xfrm>
          <a:prstGeom prst="rect">
            <a:avLst/>
          </a:prstGeom>
          <a:noFill/>
          <a:ln>
            <a:noFill/>
          </a:ln>
        </p:spPr>
        <p:txBody>
          <a:bodyPr anchorCtr="0" anchor="t" bIns="0" lIns="0" spcFirstLastPara="1" rIns="0" wrap="square" tIns="0">
            <a:normAutofit/>
          </a:bodyPr>
          <a:lstStyle>
            <a:lvl1pPr indent="-228600" lvl="0" marL="457200" rtl="0" algn="r">
              <a:lnSpc>
                <a:spcPct val="100000"/>
              </a:lnSpc>
              <a:spcBef>
                <a:spcPts val="0"/>
              </a:spcBef>
              <a:spcAft>
                <a:spcPts val="0"/>
              </a:spcAft>
              <a:buClr>
                <a:schemeClr val="lt2"/>
              </a:buClr>
              <a:buSzPts val="950"/>
              <a:buNone/>
              <a:defRPr b="0">
                <a:solidFill>
                  <a:schemeClr val="lt2"/>
                </a:solidFill>
              </a:defRPr>
            </a:lvl1pPr>
            <a:lvl2pPr indent="-228600" lvl="1" marL="914400" rtl="0" algn="l">
              <a:lnSpc>
                <a:spcPct val="100000"/>
              </a:lnSpc>
              <a:spcBef>
                <a:spcPts val="408"/>
              </a:spcBef>
              <a:spcAft>
                <a:spcPts val="0"/>
              </a:spcAft>
              <a:buClr>
                <a:schemeClr val="lt2"/>
              </a:buClr>
              <a:buSzPts val="950"/>
              <a:buNone/>
              <a:defRPr>
                <a:solidFill>
                  <a:schemeClr val="lt2"/>
                </a:solidFill>
              </a:defRPr>
            </a:lvl2pPr>
            <a:lvl3pPr indent="-285750" lvl="2" marL="1371600" rtl="0" algn="l">
              <a:lnSpc>
                <a:spcPct val="100000"/>
              </a:lnSpc>
              <a:spcBef>
                <a:spcPts val="408"/>
              </a:spcBef>
              <a:spcAft>
                <a:spcPts val="0"/>
              </a:spcAft>
              <a:buSzPts val="900"/>
              <a:buChar char="›"/>
              <a:defRPr>
                <a:solidFill>
                  <a:schemeClr val="lt2"/>
                </a:solidFill>
              </a:defRPr>
            </a:lvl3pPr>
            <a:lvl4pPr indent="-285750" lvl="3" marL="1828800" rtl="0" algn="l">
              <a:lnSpc>
                <a:spcPct val="100000"/>
              </a:lnSpc>
              <a:spcBef>
                <a:spcPts val="408"/>
              </a:spcBef>
              <a:spcAft>
                <a:spcPts val="0"/>
              </a:spcAft>
              <a:buSzPts val="900"/>
              <a:buChar char="•"/>
              <a:defRPr>
                <a:solidFill>
                  <a:schemeClr val="lt2"/>
                </a:solidFill>
              </a:defRPr>
            </a:lvl4pPr>
            <a:lvl5pPr indent="-228600" lvl="4" marL="2286000" rtl="0" algn="l">
              <a:lnSpc>
                <a:spcPct val="100000"/>
              </a:lnSpc>
              <a:spcBef>
                <a:spcPts val="408"/>
              </a:spcBef>
              <a:spcAft>
                <a:spcPts val="0"/>
              </a:spcAft>
              <a:buClr>
                <a:schemeClr val="lt2"/>
              </a:buClr>
              <a:buSzPts val="950"/>
              <a:buNone/>
              <a:defRPr sz="950">
                <a:solidFill>
                  <a:schemeClr val="lt2"/>
                </a:solidFill>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23" name="Google Shape;123;p22"/>
          <p:cNvSpPr txBox="1"/>
          <p:nvPr>
            <p:ph idx="8" type="body"/>
          </p:nvPr>
        </p:nvSpPr>
        <p:spPr>
          <a:xfrm>
            <a:off x="529199" y="4247667"/>
            <a:ext cx="4825800" cy="2520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2"/>
              </a:buClr>
              <a:buSzPts val="950"/>
              <a:buNone/>
              <a:defRPr b="1" sz="950" cap="none">
                <a:solidFill>
                  <a:schemeClr val="lt2"/>
                </a:solidFill>
                <a:latin typeface="Arial"/>
                <a:ea typeface="Arial"/>
                <a:cs typeface="Arial"/>
                <a:sym typeface="Arial"/>
              </a:defRPr>
            </a:lvl1pPr>
            <a:lvl2pPr indent="-228600" lvl="1" marL="914400" rtl="0" algn="l">
              <a:lnSpc>
                <a:spcPct val="100000"/>
              </a:lnSpc>
              <a:spcBef>
                <a:spcPts val="408"/>
              </a:spcBef>
              <a:spcAft>
                <a:spcPts val="0"/>
              </a:spcAft>
              <a:buClr>
                <a:schemeClr val="lt1"/>
              </a:buClr>
              <a:buSzPts val="950"/>
              <a:buNone/>
              <a:defRPr>
                <a:solidFill>
                  <a:schemeClr val="lt1"/>
                </a:solidFill>
              </a:defRPr>
            </a:lvl2pPr>
            <a:lvl3pPr indent="-285750" lvl="2" marL="1371600" rtl="0" algn="l">
              <a:lnSpc>
                <a:spcPct val="100000"/>
              </a:lnSpc>
              <a:spcBef>
                <a:spcPts val="408"/>
              </a:spcBef>
              <a:spcAft>
                <a:spcPts val="0"/>
              </a:spcAft>
              <a:buSzPts val="900"/>
              <a:buChar char="›"/>
              <a:defRPr>
                <a:solidFill>
                  <a:schemeClr val="lt1"/>
                </a:solidFill>
              </a:defRPr>
            </a:lvl3pPr>
            <a:lvl4pPr indent="-285750" lvl="3" marL="1828800" rtl="0" algn="l">
              <a:lnSpc>
                <a:spcPct val="100000"/>
              </a:lnSpc>
              <a:spcBef>
                <a:spcPts val="408"/>
              </a:spcBef>
              <a:spcAft>
                <a:spcPts val="0"/>
              </a:spcAft>
              <a:buSzPts val="900"/>
              <a:buChar char="•"/>
              <a:defRPr>
                <a:solidFill>
                  <a:schemeClr val="lt1"/>
                </a:solidFill>
              </a:defRPr>
            </a:lvl4pPr>
            <a:lvl5pPr indent="-280670" lvl="4" marL="2286000" rtl="0" algn="l">
              <a:lnSpc>
                <a:spcPct val="100000"/>
              </a:lnSpc>
              <a:spcBef>
                <a:spcPts val="408"/>
              </a:spcBef>
              <a:spcAft>
                <a:spcPts val="0"/>
              </a:spcAft>
              <a:buClr>
                <a:schemeClr val="lt1"/>
              </a:buClr>
              <a:buSzPts val="820"/>
              <a:buChar char="•"/>
              <a:defRPr>
                <a:solidFill>
                  <a:schemeClr val="lt1"/>
                </a:solidFill>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24" name="Google Shape;124;p22"/>
          <p:cNvSpPr txBox="1"/>
          <p:nvPr>
            <p:ph idx="9" type="body"/>
          </p:nvPr>
        </p:nvSpPr>
        <p:spPr>
          <a:xfrm>
            <a:off x="5354852" y="4247667"/>
            <a:ext cx="576000" cy="252000"/>
          </a:xfrm>
          <a:prstGeom prst="rect">
            <a:avLst/>
          </a:prstGeom>
          <a:noFill/>
          <a:ln>
            <a:noFill/>
          </a:ln>
        </p:spPr>
        <p:txBody>
          <a:bodyPr anchorCtr="0" anchor="t" bIns="0" lIns="0" spcFirstLastPara="1" rIns="0" wrap="square" tIns="0">
            <a:normAutofit/>
          </a:bodyPr>
          <a:lstStyle>
            <a:lvl1pPr indent="-228600" lvl="0" marL="457200" rtl="0" algn="r">
              <a:lnSpc>
                <a:spcPct val="100000"/>
              </a:lnSpc>
              <a:spcBef>
                <a:spcPts val="0"/>
              </a:spcBef>
              <a:spcAft>
                <a:spcPts val="0"/>
              </a:spcAft>
              <a:buClr>
                <a:schemeClr val="lt2"/>
              </a:buClr>
              <a:buSzPts val="950"/>
              <a:buNone/>
              <a:defRPr b="0">
                <a:solidFill>
                  <a:schemeClr val="lt2"/>
                </a:solidFill>
              </a:defRPr>
            </a:lvl1pPr>
            <a:lvl2pPr indent="-228600" lvl="1" marL="914400" rtl="0" algn="l">
              <a:lnSpc>
                <a:spcPct val="100000"/>
              </a:lnSpc>
              <a:spcBef>
                <a:spcPts val="408"/>
              </a:spcBef>
              <a:spcAft>
                <a:spcPts val="0"/>
              </a:spcAft>
              <a:buClr>
                <a:schemeClr val="lt2"/>
              </a:buClr>
              <a:buSzPts val="950"/>
              <a:buNone/>
              <a:defRPr>
                <a:solidFill>
                  <a:schemeClr val="lt2"/>
                </a:solidFill>
              </a:defRPr>
            </a:lvl2pPr>
            <a:lvl3pPr indent="-285750" lvl="2" marL="1371600" rtl="0" algn="l">
              <a:lnSpc>
                <a:spcPct val="100000"/>
              </a:lnSpc>
              <a:spcBef>
                <a:spcPts val="408"/>
              </a:spcBef>
              <a:spcAft>
                <a:spcPts val="0"/>
              </a:spcAft>
              <a:buSzPts val="900"/>
              <a:buChar char="›"/>
              <a:defRPr>
                <a:solidFill>
                  <a:schemeClr val="lt2"/>
                </a:solidFill>
              </a:defRPr>
            </a:lvl3pPr>
            <a:lvl4pPr indent="-285750" lvl="3" marL="1828800" rtl="0" algn="l">
              <a:lnSpc>
                <a:spcPct val="100000"/>
              </a:lnSpc>
              <a:spcBef>
                <a:spcPts val="408"/>
              </a:spcBef>
              <a:spcAft>
                <a:spcPts val="0"/>
              </a:spcAft>
              <a:buSzPts val="900"/>
              <a:buChar char="•"/>
              <a:defRPr>
                <a:solidFill>
                  <a:schemeClr val="lt2"/>
                </a:solidFill>
              </a:defRPr>
            </a:lvl4pPr>
            <a:lvl5pPr indent="-228600" lvl="4" marL="2286000" rtl="0" algn="l">
              <a:lnSpc>
                <a:spcPct val="100000"/>
              </a:lnSpc>
              <a:spcBef>
                <a:spcPts val="408"/>
              </a:spcBef>
              <a:spcAft>
                <a:spcPts val="0"/>
              </a:spcAft>
              <a:buClr>
                <a:schemeClr val="lt2"/>
              </a:buClr>
              <a:buSzPts val="950"/>
              <a:buNone/>
              <a:defRPr sz="950">
                <a:solidFill>
                  <a:schemeClr val="lt2"/>
                </a:solidFill>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 style 1b">
  <p:cSld name="PART style 1b">
    <p:spTree>
      <p:nvGrpSpPr>
        <p:cNvPr id="125" name="Shape 125"/>
        <p:cNvGrpSpPr/>
        <p:nvPr/>
      </p:nvGrpSpPr>
      <p:grpSpPr>
        <a:xfrm>
          <a:off x="0" y="0"/>
          <a:ext cx="0" cy="0"/>
          <a:chOff x="0" y="0"/>
          <a:chExt cx="0" cy="0"/>
        </a:xfrm>
      </p:grpSpPr>
      <p:sp>
        <p:nvSpPr>
          <p:cNvPr id="126" name="Google Shape;126;p23"/>
          <p:cNvSpPr/>
          <p:nvPr/>
        </p:nvSpPr>
        <p:spPr>
          <a:xfrm>
            <a:off x="1" y="4857919"/>
            <a:ext cx="3317100" cy="28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127" name="Google Shape;127;p23"/>
          <p:cNvSpPr/>
          <p:nvPr>
            <p:ph idx="2" type="pic"/>
          </p:nvPr>
        </p:nvSpPr>
        <p:spPr>
          <a:xfrm>
            <a:off x="3148470" y="2"/>
            <a:ext cx="5995500" cy="5143500"/>
          </a:xfrm>
          <a:prstGeom prst="rect">
            <a:avLst/>
          </a:prstGeom>
          <a:noFill/>
          <a:ln>
            <a:noFill/>
          </a:ln>
        </p:spPr>
      </p:sp>
      <p:sp>
        <p:nvSpPr>
          <p:cNvPr id="128" name="Google Shape;128;p23"/>
          <p:cNvSpPr txBox="1"/>
          <p:nvPr>
            <p:ph type="title"/>
          </p:nvPr>
        </p:nvSpPr>
        <p:spPr>
          <a:xfrm>
            <a:off x="178944" y="1783268"/>
            <a:ext cx="2454000" cy="7833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lt1"/>
              </a:buClr>
              <a:buSzPts val="2000"/>
              <a:buFont typeface="Arial Black"/>
              <a:buNone/>
              <a:defRPr b="0" sz="2000" cap="none">
                <a:solidFill>
                  <a:schemeClr val="lt1"/>
                </a:solidFill>
                <a:latin typeface="Arial Black"/>
                <a:ea typeface="Arial Black"/>
                <a:cs typeface="Arial Black"/>
                <a:sym typeface="Arial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9" name="Google Shape;129;p23"/>
          <p:cNvSpPr txBox="1"/>
          <p:nvPr>
            <p:ph idx="1" type="body"/>
          </p:nvPr>
        </p:nvSpPr>
        <p:spPr>
          <a:xfrm>
            <a:off x="178944" y="2735331"/>
            <a:ext cx="2454000" cy="7464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dk1"/>
              </a:buClr>
              <a:buSzPts val="816"/>
              <a:buNone/>
              <a:defRPr b="1" sz="816" cap="none">
                <a:solidFill>
                  <a:schemeClr val="dk1"/>
                </a:solidFill>
                <a:latin typeface="Arial"/>
                <a:ea typeface="Arial"/>
                <a:cs typeface="Arial"/>
                <a:sym typeface="Arial"/>
              </a:defRPr>
            </a:lvl1pPr>
            <a:lvl2pPr indent="-228600" lvl="1" marL="914400" rtl="0" algn="l">
              <a:lnSpc>
                <a:spcPct val="100000"/>
              </a:lnSpc>
              <a:spcBef>
                <a:spcPts val="408"/>
              </a:spcBef>
              <a:spcAft>
                <a:spcPts val="0"/>
              </a:spcAft>
              <a:buClr>
                <a:srgbClr val="323C46"/>
              </a:buClr>
              <a:buSzPts val="1021"/>
              <a:buNone/>
              <a:defRPr sz="1021"/>
            </a:lvl2pPr>
            <a:lvl3pPr indent="-228600" lvl="2" marL="1371600" rtl="0" algn="l">
              <a:lnSpc>
                <a:spcPct val="100000"/>
              </a:lnSpc>
              <a:spcBef>
                <a:spcPts val="408"/>
              </a:spcBef>
              <a:spcAft>
                <a:spcPts val="0"/>
              </a:spcAft>
              <a:buSzPts val="1021"/>
              <a:buNone/>
              <a:defRPr sz="1021"/>
            </a:lvl3pPr>
            <a:lvl4pPr indent="-228600" lvl="3" marL="1828800" rtl="0" algn="l">
              <a:lnSpc>
                <a:spcPct val="100000"/>
              </a:lnSpc>
              <a:spcBef>
                <a:spcPts val="408"/>
              </a:spcBef>
              <a:spcAft>
                <a:spcPts val="0"/>
              </a:spcAft>
              <a:buSzPts val="1021"/>
              <a:buNone/>
              <a:defRPr sz="1021"/>
            </a:lvl4pPr>
            <a:lvl5pPr indent="-228600" lvl="4" marL="2286000" rtl="0" algn="l">
              <a:lnSpc>
                <a:spcPct val="100000"/>
              </a:lnSpc>
              <a:spcBef>
                <a:spcPts val="408"/>
              </a:spcBef>
              <a:spcAft>
                <a:spcPts val="0"/>
              </a:spcAft>
              <a:buClr>
                <a:srgbClr val="323C46"/>
              </a:buClr>
              <a:buSzPts val="1021"/>
              <a:buNone/>
              <a:defRPr sz="1021"/>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30" name="Google Shape;130;p23"/>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1"/>
                </a:solidFill>
                <a:latin typeface="Arial"/>
                <a:ea typeface="Arial"/>
                <a:cs typeface="Arial"/>
                <a:sym typeface="Arial"/>
              </a:defRPr>
            </a:lvl1pPr>
            <a:lvl2pPr indent="0" lvl="1" marL="0" rtl="0" algn="ctr">
              <a:spcBef>
                <a:spcPts val="0"/>
              </a:spcBef>
              <a:buNone/>
              <a:defRPr b="0" i="0" sz="600" u="none" cap="none" strike="noStrike">
                <a:solidFill>
                  <a:schemeClr val="lt1"/>
                </a:solidFill>
                <a:latin typeface="Arial"/>
                <a:ea typeface="Arial"/>
                <a:cs typeface="Arial"/>
                <a:sym typeface="Arial"/>
              </a:defRPr>
            </a:lvl2pPr>
            <a:lvl3pPr indent="0" lvl="2" marL="0" rtl="0" algn="ctr">
              <a:spcBef>
                <a:spcPts val="0"/>
              </a:spcBef>
              <a:buNone/>
              <a:defRPr b="0" i="0" sz="600" u="none" cap="none" strike="noStrike">
                <a:solidFill>
                  <a:schemeClr val="lt1"/>
                </a:solidFill>
                <a:latin typeface="Arial"/>
                <a:ea typeface="Arial"/>
                <a:cs typeface="Arial"/>
                <a:sym typeface="Arial"/>
              </a:defRPr>
            </a:lvl3pPr>
            <a:lvl4pPr indent="0" lvl="3" marL="0" rtl="0" algn="ctr">
              <a:spcBef>
                <a:spcPts val="0"/>
              </a:spcBef>
              <a:buNone/>
              <a:defRPr b="0" i="0" sz="600" u="none" cap="none" strike="noStrike">
                <a:solidFill>
                  <a:schemeClr val="lt1"/>
                </a:solidFill>
                <a:latin typeface="Arial"/>
                <a:ea typeface="Arial"/>
                <a:cs typeface="Arial"/>
                <a:sym typeface="Arial"/>
              </a:defRPr>
            </a:lvl4pPr>
            <a:lvl5pPr indent="0" lvl="4" marL="0" rtl="0" algn="ctr">
              <a:spcBef>
                <a:spcPts val="0"/>
              </a:spcBef>
              <a:buNone/>
              <a:defRPr b="0" i="0" sz="600" u="none" cap="none" strike="noStrike">
                <a:solidFill>
                  <a:schemeClr val="lt1"/>
                </a:solidFill>
                <a:latin typeface="Arial"/>
                <a:ea typeface="Arial"/>
                <a:cs typeface="Arial"/>
                <a:sym typeface="Arial"/>
              </a:defRPr>
            </a:lvl5pPr>
            <a:lvl6pPr indent="0" lvl="5" marL="0" rtl="0" algn="ctr">
              <a:spcBef>
                <a:spcPts val="0"/>
              </a:spcBef>
              <a:buNone/>
              <a:defRPr b="0" i="0" sz="600" u="none" cap="none" strike="noStrike">
                <a:solidFill>
                  <a:schemeClr val="lt1"/>
                </a:solidFill>
                <a:latin typeface="Arial"/>
                <a:ea typeface="Arial"/>
                <a:cs typeface="Arial"/>
                <a:sym typeface="Arial"/>
              </a:defRPr>
            </a:lvl6pPr>
            <a:lvl7pPr indent="0" lvl="6" marL="0" rtl="0" algn="ctr">
              <a:spcBef>
                <a:spcPts val="0"/>
              </a:spcBef>
              <a:buNone/>
              <a:defRPr b="0" i="0" sz="600" u="none" cap="none" strike="noStrike">
                <a:solidFill>
                  <a:schemeClr val="lt1"/>
                </a:solidFill>
                <a:latin typeface="Arial"/>
                <a:ea typeface="Arial"/>
                <a:cs typeface="Arial"/>
                <a:sym typeface="Arial"/>
              </a:defRPr>
            </a:lvl7pPr>
            <a:lvl8pPr indent="0" lvl="7" marL="0" rtl="0" algn="ctr">
              <a:spcBef>
                <a:spcPts val="0"/>
              </a:spcBef>
              <a:buNone/>
              <a:defRPr b="0" i="0" sz="600" u="none" cap="none" strike="noStrike">
                <a:solidFill>
                  <a:schemeClr val="lt1"/>
                </a:solidFill>
                <a:latin typeface="Arial"/>
                <a:ea typeface="Arial"/>
                <a:cs typeface="Arial"/>
                <a:sym typeface="Arial"/>
              </a:defRPr>
            </a:lvl8pPr>
            <a:lvl9pPr indent="0" lvl="8" marL="0" rtl="0" algn="ctr">
              <a:spcBef>
                <a:spcPts val="0"/>
              </a:spcBef>
              <a:buNone/>
              <a:defRPr b="0" i="0" sz="6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 style 1c">
  <p:cSld name="PART style 1c">
    <p:bg>
      <p:bgPr>
        <a:solidFill>
          <a:schemeClr val="dk1"/>
        </a:solidFill>
      </p:bgPr>
    </p:bg>
    <p:spTree>
      <p:nvGrpSpPr>
        <p:cNvPr id="131" name="Shape 131"/>
        <p:cNvGrpSpPr/>
        <p:nvPr/>
      </p:nvGrpSpPr>
      <p:grpSpPr>
        <a:xfrm>
          <a:off x="0" y="0"/>
          <a:ext cx="0" cy="0"/>
          <a:chOff x="0" y="0"/>
          <a:chExt cx="0" cy="0"/>
        </a:xfrm>
      </p:grpSpPr>
      <p:sp>
        <p:nvSpPr>
          <p:cNvPr id="132" name="Google Shape;132;p24"/>
          <p:cNvSpPr/>
          <p:nvPr>
            <p:ph idx="2" type="pic"/>
          </p:nvPr>
        </p:nvSpPr>
        <p:spPr>
          <a:xfrm>
            <a:off x="3148470" y="2"/>
            <a:ext cx="5995500" cy="5143500"/>
          </a:xfrm>
          <a:prstGeom prst="rect">
            <a:avLst/>
          </a:prstGeom>
          <a:noFill/>
          <a:ln>
            <a:noFill/>
          </a:ln>
        </p:spPr>
      </p:sp>
      <p:sp>
        <p:nvSpPr>
          <p:cNvPr id="133" name="Google Shape;133;p24"/>
          <p:cNvSpPr txBox="1"/>
          <p:nvPr>
            <p:ph type="title"/>
          </p:nvPr>
        </p:nvSpPr>
        <p:spPr>
          <a:xfrm>
            <a:off x="178944" y="1783268"/>
            <a:ext cx="2454000" cy="7833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lt2"/>
              </a:buClr>
              <a:buSzPts val="2000"/>
              <a:buFont typeface="Arial Black"/>
              <a:buNone/>
              <a:defRPr b="0" sz="2000" cap="none">
                <a:solidFill>
                  <a:schemeClr val="lt2"/>
                </a:solidFill>
                <a:latin typeface="Arial Black"/>
                <a:ea typeface="Arial Black"/>
                <a:cs typeface="Arial Black"/>
                <a:sym typeface="Arial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4" name="Google Shape;134;p24"/>
          <p:cNvSpPr txBox="1"/>
          <p:nvPr>
            <p:ph idx="1" type="body"/>
          </p:nvPr>
        </p:nvSpPr>
        <p:spPr>
          <a:xfrm>
            <a:off x="178944" y="2735331"/>
            <a:ext cx="2454000" cy="7464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rgbClr val="768A9D"/>
              </a:buClr>
              <a:buSzPts val="816"/>
              <a:buNone/>
              <a:defRPr b="1" sz="816" cap="none">
                <a:solidFill>
                  <a:srgbClr val="768A9D"/>
                </a:solidFill>
                <a:latin typeface="Arial"/>
                <a:ea typeface="Arial"/>
                <a:cs typeface="Arial"/>
                <a:sym typeface="Arial"/>
              </a:defRPr>
            </a:lvl1pPr>
            <a:lvl2pPr indent="-228600" lvl="1" marL="914400" rtl="0" algn="l">
              <a:lnSpc>
                <a:spcPct val="100000"/>
              </a:lnSpc>
              <a:spcBef>
                <a:spcPts val="408"/>
              </a:spcBef>
              <a:spcAft>
                <a:spcPts val="0"/>
              </a:spcAft>
              <a:buClr>
                <a:srgbClr val="323C46"/>
              </a:buClr>
              <a:buSzPts val="1021"/>
              <a:buNone/>
              <a:defRPr sz="1021"/>
            </a:lvl2pPr>
            <a:lvl3pPr indent="-228600" lvl="2" marL="1371600" rtl="0" algn="l">
              <a:lnSpc>
                <a:spcPct val="100000"/>
              </a:lnSpc>
              <a:spcBef>
                <a:spcPts val="408"/>
              </a:spcBef>
              <a:spcAft>
                <a:spcPts val="0"/>
              </a:spcAft>
              <a:buSzPts val="1021"/>
              <a:buNone/>
              <a:defRPr sz="1021"/>
            </a:lvl3pPr>
            <a:lvl4pPr indent="-228600" lvl="3" marL="1828800" rtl="0" algn="l">
              <a:lnSpc>
                <a:spcPct val="100000"/>
              </a:lnSpc>
              <a:spcBef>
                <a:spcPts val="408"/>
              </a:spcBef>
              <a:spcAft>
                <a:spcPts val="0"/>
              </a:spcAft>
              <a:buSzPts val="1021"/>
              <a:buNone/>
              <a:defRPr sz="1021"/>
            </a:lvl4pPr>
            <a:lvl5pPr indent="-228600" lvl="4" marL="2286000" rtl="0" algn="l">
              <a:lnSpc>
                <a:spcPct val="100000"/>
              </a:lnSpc>
              <a:spcBef>
                <a:spcPts val="408"/>
              </a:spcBef>
              <a:spcAft>
                <a:spcPts val="0"/>
              </a:spcAft>
              <a:buClr>
                <a:srgbClr val="323C46"/>
              </a:buClr>
              <a:buSzPts val="1021"/>
              <a:buNone/>
              <a:defRPr sz="1021"/>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35" name="Google Shape;135;p24"/>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2"/>
                </a:solidFill>
                <a:latin typeface="Arial"/>
                <a:ea typeface="Arial"/>
                <a:cs typeface="Arial"/>
                <a:sym typeface="Arial"/>
              </a:defRPr>
            </a:lvl1pPr>
            <a:lvl2pPr indent="0" lvl="1" marL="0" rtl="0" algn="ctr">
              <a:spcBef>
                <a:spcPts val="0"/>
              </a:spcBef>
              <a:buNone/>
              <a:defRPr b="0" i="0" sz="600" u="none" cap="none" strike="noStrike">
                <a:solidFill>
                  <a:schemeClr val="lt2"/>
                </a:solidFill>
                <a:latin typeface="Arial"/>
                <a:ea typeface="Arial"/>
                <a:cs typeface="Arial"/>
                <a:sym typeface="Arial"/>
              </a:defRPr>
            </a:lvl2pPr>
            <a:lvl3pPr indent="0" lvl="2" marL="0" rtl="0" algn="ctr">
              <a:spcBef>
                <a:spcPts val="0"/>
              </a:spcBef>
              <a:buNone/>
              <a:defRPr b="0" i="0" sz="600" u="none" cap="none" strike="noStrike">
                <a:solidFill>
                  <a:schemeClr val="lt2"/>
                </a:solidFill>
                <a:latin typeface="Arial"/>
                <a:ea typeface="Arial"/>
                <a:cs typeface="Arial"/>
                <a:sym typeface="Arial"/>
              </a:defRPr>
            </a:lvl3pPr>
            <a:lvl4pPr indent="0" lvl="3" marL="0" rtl="0" algn="ctr">
              <a:spcBef>
                <a:spcPts val="0"/>
              </a:spcBef>
              <a:buNone/>
              <a:defRPr b="0" i="0" sz="600" u="none" cap="none" strike="noStrike">
                <a:solidFill>
                  <a:schemeClr val="lt2"/>
                </a:solidFill>
                <a:latin typeface="Arial"/>
                <a:ea typeface="Arial"/>
                <a:cs typeface="Arial"/>
                <a:sym typeface="Arial"/>
              </a:defRPr>
            </a:lvl4pPr>
            <a:lvl5pPr indent="0" lvl="4" marL="0" rtl="0" algn="ctr">
              <a:spcBef>
                <a:spcPts val="0"/>
              </a:spcBef>
              <a:buNone/>
              <a:defRPr b="0" i="0" sz="600" u="none" cap="none" strike="noStrike">
                <a:solidFill>
                  <a:schemeClr val="lt2"/>
                </a:solidFill>
                <a:latin typeface="Arial"/>
                <a:ea typeface="Arial"/>
                <a:cs typeface="Arial"/>
                <a:sym typeface="Arial"/>
              </a:defRPr>
            </a:lvl5pPr>
            <a:lvl6pPr indent="0" lvl="5" marL="0" rtl="0" algn="ctr">
              <a:spcBef>
                <a:spcPts val="0"/>
              </a:spcBef>
              <a:buNone/>
              <a:defRPr b="0" i="0" sz="600" u="none" cap="none" strike="noStrike">
                <a:solidFill>
                  <a:schemeClr val="lt2"/>
                </a:solidFill>
                <a:latin typeface="Arial"/>
                <a:ea typeface="Arial"/>
                <a:cs typeface="Arial"/>
                <a:sym typeface="Arial"/>
              </a:defRPr>
            </a:lvl6pPr>
            <a:lvl7pPr indent="0" lvl="6" marL="0" rtl="0" algn="ctr">
              <a:spcBef>
                <a:spcPts val="0"/>
              </a:spcBef>
              <a:buNone/>
              <a:defRPr b="0" i="0" sz="600" u="none" cap="none" strike="noStrike">
                <a:solidFill>
                  <a:schemeClr val="lt2"/>
                </a:solidFill>
                <a:latin typeface="Arial"/>
                <a:ea typeface="Arial"/>
                <a:cs typeface="Arial"/>
                <a:sym typeface="Arial"/>
              </a:defRPr>
            </a:lvl7pPr>
            <a:lvl8pPr indent="0" lvl="7" marL="0" rtl="0" algn="ctr">
              <a:spcBef>
                <a:spcPts val="0"/>
              </a:spcBef>
              <a:buNone/>
              <a:defRPr b="0" i="0" sz="600" u="none" cap="none" strike="noStrike">
                <a:solidFill>
                  <a:schemeClr val="lt2"/>
                </a:solidFill>
                <a:latin typeface="Arial"/>
                <a:ea typeface="Arial"/>
                <a:cs typeface="Arial"/>
                <a:sym typeface="Arial"/>
              </a:defRPr>
            </a:lvl8pPr>
            <a:lvl9pPr indent="0" lvl="8" marL="0" rtl="0" algn="ctr">
              <a:spcBef>
                <a:spcPts val="0"/>
              </a:spcBef>
              <a:buNone/>
              <a:defRPr b="0" i="0" sz="6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 style 2a">
  <p:cSld name="PART style 2a">
    <p:bg>
      <p:bgPr>
        <a:solidFill>
          <a:schemeClr val="dk1"/>
        </a:solidFill>
      </p:bgPr>
    </p:bg>
    <p:spTree>
      <p:nvGrpSpPr>
        <p:cNvPr id="136" name="Shape 136"/>
        <p:cNvGrpSpPr/>
        <p:nvPr/>
      </p:nvGrpSpPr>
      <p:grpSpPr>
        <a:xfrm>
          <a:off x="0" y="0"/>
          <a:ext cx="0" cy="0"/>
          <a:chOff x="0" y="0"/>
          <a:chExt cx="0" cy="0"/>
        </a:xfrm>
      </p:grpSpPr>
      <p:sp>
        <p:nvSpPr>
          <p:cNvPr id="137" name="Google Shape;137;p25"/>
          <p:cNvSpPr/>
          <p:nvPr>
            <p:ph idx="2" type="pic"/>
          </p:nvPr>
        </p:nvSpPr>
        <p:spPr>
          <a:xfrm>
            <a:off x="-1" y="1"/>
            <a:ext cx="9144000" cy="2571900"/>
          </a:xfrm>
          <a:prstGeom prst="rect">
            <a:avLst/>
          </a:prstGeom>
          <a:noFill/>
          <a:ln>
            <a:noFill/>
          </a:ln>
        </p:spPr>
      </p:sp>
      <p:sp>
        <p:nvSpPr>
          <p:cNvPr id="138" name="Google Shape;138;p25"/>
          <p:cNvSpPr txBox="1"/>
          <p:nvPr>
            <p:ph idx="1" type="body"/>
          </p:nvPr>
        </p:nvSpPr>
        <p:spPr>
          <a:xfrm>
            <a:off x="2294755" y="3756568"/>
            <a:ext cx="4554600" cy="746400"/>
          </a:xfrm>
          <a:prstGeom prst="rect">
            <a:avLst/>
          </a:prstGeom>
          <a:no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lt2"/>
              </a:buClr>
              <a:buSzPts val="816"/>
              <a:buNone/>
              <a:defRPr b="1" sz="816" cap="none">
                <a:solidFill>
                  <a:schemeClr val="lt2"/>
                </a:solidFill>
                <a:latin typeface="Arial"/>
                <a:ea typeface="Arial"/>
                <a:cs typeface="Arial"/>
                <a:sym typeface="Arial"/>
              </a:defRPr>
            </a:lvl1pPr>
            <a:lvl2pPr indent="-228600" lvl="1" marL="914400" rtl="0" algn="l">
              <a:lnSpc>
                <a:spcPct val="100000"/>
              </a:lnSpc>
              <a:spcBef>
                <a:spcPts val="408"/>
              </a:spcBef>
              <a:spcAft>
                <a:spcPts val="0"/>
              </a:spcAft>
              <a:buClr>
                <a:srgbClr val="323C46"/>
              </a:buClr>
              <a:buSzPts val="1021"/>
              <a:buNone/>
              <a:defRPr sz="1021"/>
            </a:lvl2pPr>
            <a:lvl3pPr indent="-228600" lvl="2" marL="1371600" rtl="0" algn="l">
              <a:lnSpc>
                <a:spcPct val="100000"/>
              </a:lnSpc>
              <a:spcBef>
                <a:spcPts val="408"/>
              </a:spcBef>
              <a:spcAft>
                <a:spcPts val="0"/>
              </a:spcAft>
              <a:buSzPts val="1021"/>
              <a:buNone/>
              <a:defRPr sz="1021"/>
            </a:lvl3pPr>
            <a:lvl4pPr indent="-228600" lvl="3" marL="1828800" rtl="0" algn="l">
              <a:lnSpc>
                <a:spcPct val="100000"/>
              </a:lnSpc>
              <a:spcBef>
                <a:spcPts val="408"/>
              </a:spcBef>
              <a:spcAft>
                <a:spcPts val="0"/>
              </a:spcAft>
              <a:buSzPts val="1021"/>
              <a:buNone/>
              <a:defRPr sz="1021"/>
            </a:lvl4pPr>
            <a:lvl5pPr indent="-228600" lvl="4" marL="2286000" rtl="0" algn="l">
              <a:lnSpc>
                <a:spcPct val="100000"/>
              </a:lnSpc>
              <a:spcBef>
                <a:spcPts val="408"/>
              </a:spcBef>
              <a:spcAft>
                <a:spcPts val="0"/>
              </a:spcAft>
              <a:buClr>
                <a:srgbClr val="323C46"/>
              </a:buClr>
              <a:buSzPts val="1021"/>
              <a:buNone/>
              <a:defRPr sz="1021"/>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39" name="Google Shape;139;p25"/>
          <p:cNvSpPr/>
          <p:nvPr/>
        </p:nvSpPr>
        <p:spPr>
          <a:xfrm>
            <a:off x="2024962" y="3506863"/>
            <a:ext cx="5097000" cy="48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140" name="Google Shape;140;p25"/>
          <p:cNvSpPr txBox="1"/>
          <p:nvPr>
            <p:ph idx="3" type="body"/>
          </p:nvPr>
        </p:nvSpPr>
        <p:spPr>
          <a:xfrm>
            <a:off x="2021374" y="1571701"/>
            <a:ext cx="5100600" cy="1935300"/>
          </a:xfrm>
          <a:prstGeom prst="rect">
            <a:avLst/>
          </a:prstGeom>
          <a:solidFill>
            <a:schemeClr val="lt2"/>
          </a:solid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2000"/>
              <a:buNone/>
              <a:defRPr b="1" sz="2000" cap="none">
                <a:solidFill>
                  <a:schemeClr val="dk1"/>
                </a:solidFill>
                <a:latin typeface="Arial Black"/>
                <a:ea typeface="Arial Black"/>
                <a:cs typeface="Arial Black"/>
                <a:sym typeface="Arial Black"/>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41" name="Google Shape;141;p25"/>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2"/>
                </a:solidFill>
                <a:latin typeface="Arial"/>
                <a:ea typeface="Arial"/>
                <a:cs typeface="Arial"/>
                <a:sym typeface="Arial"/>
              </a:defRPr>
            </a:lvl1pPr>
            <a:lvl2pPr indent="0" lvl="1" marL="0" rtl="0" algn="ctr">
              <a:spcBef>
                <a:spcPts val="0"/>
              </a:spcBef>
              <a:buNone/>
              <a:defRPr b="0" i="0" sz="600" u="none" cap="none" strike="noStrike">
                <a:solidFill>
                  <a:schemeClr val="lt2"/>
                </a:solidFill>
                <a:latin typeface="Arial"/>
                <a:ea typeface="Arial"/>
                <a:cs typeface="Arial"/>
                <a:sym typeface="Arial"/>
              </a:defRPr>
            </a:lvl2pPr>
            <a:lvl3pPr indent="0" lvl="2" marL="0" rtl="0" algn="ctr">
              <a:spcBef>
                <a:spcPts val="0"/>
              </a:spcBef>
              <a:buNone/>
              <a:defRPr b="0" i="0" sz="600" u="none" cap="none" strike="noStrike">
                <a:solidFill>
                  <a:schemeClr val="lt2"/>
                </a:solidFill>
                <a:latin typeface="Arial"/>
                <a:ea typeface="Arial"/>
                <a:cs typeface="Arial"/>
                <a:sym typeface="Arial"/>
              </a:defRPr>
            </a:lvl3pPr>
            <a:lvl4pPr indent="0" lvl="3" marL="0" rtl="0" algn="ctr">
              <a:spcBef>
                <a:spcPts val="0"/>
              </a:spcBef>
              <a:buNone/>
              <a:defRPr b="0" i="0" sz="600" u="none" cap="none" strike="noStrike">
                <a:solidFill>
                  <a:schemeClr val="lt2"/>
                </a:solidFill>
                <a:latin typeface="Arial"/>
                <a:ea typeface="Arial"/>
                <a:cs typeface="Arial"/>
                <a:sym typeface="Arial"/>
              </a:defRPr>
            </a:lvl4pPr>
            <a:lvl5pPr indent="0" lvl="4" marL="0" rtl="0" algn="ctr">
              <a:spcBef>
                <a:spcPts val="0"/>
              </a:spcBef>
              <a:buNone/>
              <a:defRPr b="0" i="0" sz="600" u="none" cap="none" strike="noStrike">
                <a:solidFill>
                  <a:schemeClr val="lt2"/>
                </a:solidFill>
                <a:latin typeface="Arial"/>
                <a:ea typeface="Arial"/>
                <a:cs typeface="Arial"/>
                <a:sym typeface="Arial"/>
              </a:defRPr>
            </a:lvl5pPr>
            <a:lvl6pPr indent="0" lvl="5" marL="0" rtl="0" algn="ctr">
              <a:spcBef>
                <a:spcPts val="0"/>
              </a:spcBef>
              <a:buNone/>
              <a:defRPr b="0" i="0" sz="600" u="none" cap="none" strike="noStrike">
                <a:solidFill>
                  <a:schemeClr val="lt2"/>
                </a:solidFill>
                <a:latin typeface="Arial"/>
                <a:ea typeface="Arial"/>
                <a:cs typeface="Arial"/>
                <a:sym typeface="Arial"/>
              </a:defRPr>
            </a:lvl6pPr>
            <a:lvl7pPr indent="0" lvl="6" marL="0" rtl="0" algn="ctr">
              <a:spcBef>
                <a:spcPts val="0"/>
              </a:spcBef>
              <a:buNone/>
              <a:defRPr b="0" i="0" sz="600" u="none" cap="none" strike="noStrike">
                <a:solidFill>
                  <a:schemeClr val="lt2"/>
                </a:solidFill>
                <a:latin typeface="Arial"/>
                <a:ea typeface="Arial"/>
                <a:cs typeface="Arial"/>
                <a:sym typeface="Arial"/>
              </a:defRPr>
            </a:lvl7pPr>
            <a:lvl8pPr indent="0" lvl="7" marL="0" rtl="0" algn="ctr">
              <a:spcBef>
                <a:spcPts val="0"/>
              </a:spcBef>
              <a:buNone/>
              <a:defRPr b="0" i="0" sz="600" u="none" cap="none" strike="noStrike">
                <a:solidFill>
                  <a:schemeClr val="lt2"/>
                </a:solidFill>
                <a:latin typeface="Arial"/>
                <a:ea typeface="Arial"/>
                <a:cs typeface="Arial"/>
                <a:sym typeface="Arial"/>
              </a:defRPr>
            </a:lvl8pPr>
            <a:lvl9pPr indent="0" lvl="8" marL="0" rtl="0" algn="ctr">
              <a:spcBef>
                <a:spcPts val="0"/>
              </a:spcBef>
              <a:buNone/>
              <a:defRPr b="0" i="0" sz="6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 style 2b">
  <p:cSld name="PART style 2b">
    <p:spTree>
      <p:nvGrpSpPr>
        <p:cNvPr id="142" name="Shape 142"/>
        <p:cNvGrpSpPr/>
        <p:nvPr/>
      </p:nvGrpSpPr>
      <p:grpSpPr>
        <a:xfrm>
          <a:off x="0" y="0"/>
          <a:ext cx="0" cy="0"/>
          <a:chOff x="0" y="0"/>
          <a:chExt cx="0" cy="0"/>
        </a:xfrm>
      </p:grpSpPr>
      <p:sp>
        <p:nvSpPr>
          <p:cNvPr id="143" name="Google Shape;143;p26"/>
          <p:cNvSpPr/>
          <p:nvPr>
            <p:ph idx="2" type="pic"/>
          </p:nvPr>
        </p:nvSpPr>
        <p:spPr>
          <a:xfrm>
            <a:off x="2" y="1"/>
            <a:ext cx="9144000" cy="2571900"/>
          </a:xfrm>
          <a:prstGeom prst="rect">
            <a:avLst/>
          </a:prstGeom>
          <a:noFill/>
          <a:ln>
            <a:noFill/>
          </a:ln>
        </p:spPr>
      </p:sp>
      <p:sp>
        <p:nvSpPr>
          <p:cNvPr id="144" name="Google Shape;144;p26"/>
          <p:cNvSpPr txBox="1"/>
          <p:nvPr>
            <p:ph idx="1" type="body"/>
          </p:nvPr>
        </p:nvSpPr>
        <p:spPr>
          <a:xfrm>
            <a:off x="2294755" y="3756569"/>
            <a:ext cx="4554600" cy="746400"/>
          </a:xfrm>
          <a:prstGeom prst="rect">
            <a:avLst/>
          </a:prstGeom>
          <a:no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816"/>
              <a:buNone/>
              <a:defRPr b="1" sz="816" cap="none">
                <a:solidFill>
                  <a:schemeClr val="dk1"/>
                </a:solidFill>
                <a:latin typeface="Arial"/>
                <a:ea typeface="Arial"/>
                <a:cs typeface="Arial"/>
                <a:sym typeface="Arial"/>
              </a:defRPr>
            </a:lvl1pPr>
            <a:lvl2pPr indent="-228600" lvl="1" marL="914400" rtl="0" algn="l">
              <a:lnSpc>
                <a:spcPct val="100000"/>
              </a:lnSpc>
              <a:spcBef>
                <a:spcPts val="408"/>
              </a:spcBef>
              <a:spcAft>
                <a:spcPts val="0"/>
              </a:spcAft>
              <a:buClr>
                <a:srgbClr val="323C46"/>
              </a:buClr>
              <a:buSzPts val="1021"/>
              <a:buNone/>
              <a:defRPr sz="1021"/>
            </a:lvl2pPr>
            <a:lvl3pPr indent="-228600" lvl="2" marL="1371600" rtl="0" algn="l">
              <a:lnSpc>
                <a:spcPct val="100000"/>
              </a:lnSpc>
              <a:spcBef>
                <a:spcPts val="408"/>
              </a:spcBef>
              <a:spcAft>
                <a:spcPts val="0"/>
              </a:spcAft>
              <a:buSzPts val="1021"/>
              <a:buNone/>
              <a:defRPr sz="1021"/>
            </a:lvl3pPr>
            <a:lvl4pPr indent="-228600" lvl="3" marL="1828800" rtl="0" algn="l">
              <a:lnSpc>
                <a:spcPct val="100000"/>
              </a:lnSpc>
              <a:spcBef>
                <a:spcPts val="408"/>
              </a:spcBef>
              <a:spcAft>
                <a:spcPts val="0"/>
              </a:spcAft>
              <a:buSzPts val="1021"/>
              <a:buNone/>
              <a:defRPr sz="1021"/>
            </a:lvl4pPr>
            <a:lvl5pPr indent="-228600" lvl="4" marL="2286000" rtl="0" algn="l">
              <a:lnSpc>
                <a:spcPct val="100000"/>
              </a:lnSpc>
              <a:spcBef>
                <a:spcPts val="408"/>
              </a:spcBef>
              <a:spcAft>
                <a:spcPts val="0"/>
              </a:spcAft>
              <a:buClr>
                <a:srgbClr val="323C46"/>
              </a:buClr>
              <a:buSzPts val="1021"/>
              <a:buNone/>
              <a:defRPr sz="1021"/>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45" name="Google Shape;145;p26"/>
          <p:cNvSpPr/>
          <p:nvPr/>
        </p:nvSpPr>
        <p:spPr>
          <a:xfrm>
            <a:off x="1" y="4857919"/>
            <a:ext cx="3317100" cy="28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146" name="Google Shape;146;p26"/>
          <p:cNvSpPr/>
          <p:nvPr/>
        </p:nvSpPr>
        <p:spPr>
          <a:xfrm>
            <a:off x="2024962" y="3506863"/>
            <a:ext cx="5097000" cy="48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147" name="Google Shape;147;p26"/>
          <p:cNvSpPr txBox="1"/>
          <p:nvPr>
            <p:ph idx="3" type="body"/>
          </p:nvPr>
        </p:nvSpPr>
        <p:spPr>
          <a:xfrm>
            <a:off x="2021374" y="1571701"/>
            <a:ext cx="5100600" cy="1935300"/>
          </a:xfrm>
          <a:prstGeom prst="rect">
            <a:avLst/>
          </a:prstGeom>
          <a:solidFill>
            <a:schemeClr val="lt2"/>
          </a:solid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2000"/>
              <a:buNone/>
              <a:defRPr b="1" sz="2000" cap="none">
                <a:solidFill>
                  <a:schemeClr val="dk1"/>
                </a:solidFill>
                <a:latin typeface="Arial Black"/>
                <a:ea typeface="Arial Black"/>
                <a:cs typeface="Arial Black"/>
                <a:sym typeface="Arial Black"/>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48" name="Google Shape;148;p26"/>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1"/>
                </a:solidFill>
                <a:latin typeface="Arial"/>
                <a:ea typeface="Arial"/>
                <a:cs typeface="Arial"/>
                <a:sym typeface="Arial"/>
              </a:defRPr>
            </a:lvl1pPr>
            <a:lvl2pPr indent="0" lvl="1" marL="0" rtl="0" algn="ctr">
              <a:spcBef>
                <a:spcPts val="0"/>
              </a:spcBef>
              <a:buNone/>
              <a:defRPr b="0" i="0" sz="600" u="none" cap="none" strike="noStrike">
                <a:solidFill>
                  <a:schemeClr val="lt1"/>
                </a:solidFill>
                <a:latin typeface="Arial"/>
                <a:ea typeface="Arial"/>
                <a:cs typeface="Arial"/>
                <a:sym typeface="Arial"/>
              </a:defRPr>
            </a:lvl2pPr>
            <a:lvl3pPr indent="0" lvl="2" marL="0" rtl="0" algn="ctr">
              <a:spcBef>
                <a:spcPts val="0"/>
              </a:spcBef>
              <a:buNone/>
              <a:defRPr b="0" i="0" sz="600" u="none" cap="none" strike="noStrike">
                <a:solidFill>
                  <a:schemeClr val="lt1"/>
                </a:solidFill>
                <a:latin typeface="Arial"/>
                <a:ea typeface="Arial"/>
                <a:cs typeface="Arial"/>
                <a:sym typeface="Arial"/>
              </a:defRPr>
            </a:lvl3pPr>
            <a:lvl4pPr indent="0" lvl="3" marL="0" rtl="0" algn="ctr">
              <a:spcBef>
                <a:spcPts val="0"/>
              </a:spcBef>
              <a:buNone/>
              <a:defRPr b="0" i="0" sz="600" u="none" cap="none" strike="noStrike">
                <a:solidFill>
                  <a:schemeClr val="lt1"/>
                </a:solidFill>
                <a:latin typeface="Arial"/>
                <a:ea typeface="Arial"/>
                <a:cs typeface="Arial"/>
                <a:sym typeface="Arial"/>
              </a:defRPr>
            </a:lvl4pPr>
            <a:lvl5pPr indent="0" lvl="4" marL="0" rtl="0" algn="ctr">
              <a:spcBef>
                <a:spcPts val="0"/>
              </a:spcBef>
              <a:buNone/>
              <a:defRPr b="0" i="0" sz="600" u="none" cap="none" strike="noStrike">
                <a:solidFill>
                  <a:schemeClr val="lt1"/>
                </a:solidFill>
                <a:latin typeface="Arial"/>
                <a:ea typeface="Arial"/>
                <a:cs typeface="Arial"/>
                <a:sym typeface="Arial"/>
              </a:defRPr>
            </a:lvl5pPr>
            <a:lvl6pPr indent="0" lvl="5" marL="0" rtl="0" algn="ctr">
              <a:spcBef>
                <a:spcPts val="0"/>
              </a:spcBef>
              <a:buNone/>
              <a:defRPr b="0" i="0" sz="600" u="none" cap="none" strike="noStrike">
                <a:solidFill>
                  <a:schemeClr val="lt1"/>
                </a:solidFill>
                <a:latin typeface="Arial"/>
                <a:ea typeface="Arial"/>
                <a:cs typeface="Arial"/>
                <a:sym typeface="Arial"/>
              </a:defRPr>
            </a:lvl6pPr>
            <a:lvl7pPr indent="0" lvl="6" marL="0" rtl="0" algn="ctr">
              <a:spcBef>
                <a:spcPts val="0"/>
              </a:spcBef>
              <a:buNone/>
              <a:defRPr b="0" i="0" sz="600" u="none" cap="none" strike="noStrike">
                <a:solidFill>
                  <a:schemeClr val="lt1"/>
                </a:solidFill>
                <a:latin typeface="Arial"/>
                <a:ea typeface="Arial"/>
                <a:cs typeface="Arial"/>
                <a:sym typeface="Arial"/>
              </a:defRPr>
            </a:lvl7pPr>
            <a:lvl8pPr indent="0" lvl="7" marL="0" rtl="0" algn="ctr">
              <a:spcBef>
                <a:spcPts val="0"/>
              </a:spcBef>
              <a:buNone/>
              <a:defRPr b="0" i="0" sz="600" u="none" cap="none" strike="noStrike">
                <a:solidFill>
                  <a:schemeClr val="lt1"/>
                </a:solidFill>
                <a:latin typeface="Arial"/>
                <a:ea typeface="Arial"/>
                <a:cs typeface="Arial"/>
                <a:sym typeface="Arial"/>
              </a:defRPr>
            </a:lvl8pPr>
            <a:lvl9pPr indent="0" lvl="8" marL="0" rtl="0" algn="ctr">
              <a:spcBef>
                <a:spcPts val="0"/>
              </a:spcBef>
              <a:buNone/>
              <a:defRPr b="0" i="0" sz="6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 style 2c - Ardian Solution's">
  <p:cSld name="PART style 2c - Ardian Solution's">
    <p:spTree>
      <p:nvGrpSpPr>
        <p:cNvPr id="149" name="Shape 149"/>
        <p:cNvGrpSpPr/>
        <p:nvPr/>
      </p:nvGrpSpPr>
      <p:grpSpPr>
        <a:xfrm>
          <a:off x="0" y="0"/>
          <a:ext cx="0" cy="0"/>
          <a:chOff x="0" y="0"/>
          <a:chExt cx="0" cy="0"/>
        </a:xfrm>
      </p:grpSpPr>
      <p:sp>
        <p:nvSpPr>
          <p:cNvPr id="150" name="Google Shape;150;p27"/>
          <p:cNvSpPr/>
          <p:nvPr/>
        </p:nvSpPr>
        <p:spPr>
          <a:xfrm>
            <a:off x="0" y="-821"/>
            <a:ext cx="9144000" cy="2999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151" name="Google Shape;151;p27"/>
          <p:cNvSpPr/>
          <p:nvPr/>
        </p:nvSpPr>
        <p:spPr>
          <a:xfrm>
            <a:off x="2027270" y="1579744"/>
            <a:ext cx="5089800" cy="1920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 sz="833" u="none" cap="none" strike="noStrike">
                <a:solidFill>
                  <a:schemeClr val="lt1"/>
                </a:solidFill>
                <a:latin typeface="Arial"/>
                <a:ea typeface="Arial"/>
                <a:cs typeface="Arial"/>
                <a:sym typeface="Arial"/>
              </a:rPr>
              <a:t>00</a:t>
            </a:r>
            <a:endParaRPr/>
          </a:p>
        </p:txBody>
      </p:sp>
      <p:sp>
        <p:nvSpPr>
          <p:cNvPr id="152" name="Google Shape;152;p27"/>
          <p:cNvSpPr txBox="1"/>
          <p:nvPr>
            <p:ph idx="1" type="body"/>
          </p:nvPr>
        </p:nvSpPr>
        <p:spPr>
          <a:xfrm>
            <a:off x="2294755" y="3756568"/>
            <a:ext cx="4554600" cy="746400"/>
          </a:xfrm>
          <a:prstGeom prst="rect">
            <a:avLst/>
          </a:prstGeom>
          <a:no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816"/>
              <a:buNone/>
              <a:defRPr b="1" sz="816" cap="none">
                <a:solidFill>
                  <a:schemeClr val="dk1"/>
                </a:solidFill>
                <a:latin typeface="Arial"/>
                <a:ea typeface="Arial"/>
                <a:cs typeface="Arial"/>
                <a:sym typeface="Arial"/>
              </a:defRPr>
            </a:lvl1pPr>
            <a:lvl2pPr indent="-228600" lvl="1" marL="914400" rtl="0" algn="l">
              <a:lnSpc>
                <a:spcPct val="100000"/>
              </a:lnSpc>
              <a:spcBef>
                <a:spcPts val="408"/>
              </a:spcBef>
              <a:spcAft>
                <a:spcPts val="0"/>
              </a:spcAft>
              <a:buClr>
                <a:srgbClr val="323C46"/>
              </a:buClr>
              <a:buSzPts val="1021"/>
              <a:buNone/>
              <a:defRPr sz="1021"/>
            </a:lvl2pPr>
            <a:lvl3pPr indent="-228600" lvl="2" marL="1371600" rtl="0" algn="l">
              <a:lnSpc>
                <a:spcPct val="100000"/>
              </a:lnSpc>
              <a:spcBef>
                <a:spcPts val="408"/>
              </a:spcBef>
              <a:spcAft>
                <a:spcPts val="0"/>
              </a:spcAft>
              <a:buSzPts val="1021"/>
              <a:buNone/>
              <a:defRPr sz="1021"/>
            </a:lvl3pPr>
            <a:lvl4pPr indent="-228600" lvl="3" marL="1828800" rtl="0" algn="l">
              <a:lnSpc>
                <a:spcPct val="100000"/>
              </a:lnSpc>
              <a:spcBef>
                <a:spcPts val="408"/>
              </a:spcBef>
              <a:spcAft>
                <a:spcPts val="0"/>
              </a:spcAft>
              <a:buSzPts val="1021"/>
              <a:buNone/>
              <a:defRPr sz="1021"/>
            </a:lvl4pPr>
            <a:lvl5pPr indent="-228600" lvl="4" marL="2286000" rtl="0" algn="l">
              <a:lnSpc>
                <a:spcPct val="100000"/>
              </a:lnSpc>
              <a:spcBef>
                <a:spcPts val="408"/>
              </a:spcBef>
              <a:spcAft>
                <a:spcPts val="0"/>
              </a:spcAft>
              <a:buClr>
                <a:srgbClr val="323C46"/>
              </a:buClr>
              <a:buSzPts val="1021"/>
              <a:buNone/>
              <a:defRPr sz="1021"/>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53" name="Google Shape;153;p27"/>
          <p:cNvSpPr/>
          <p:nvPr/>
        </p:nvSpPr>
        <p:spPr>
          <a:xfrm>
            <a:off x="1" y="4857919"/>
            <a:ext cx="3317100" cy="28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dk1"/>
              </a:solidFill>
              <a:latin typeface="Arial"/>
              <a:ea typeface="Arial"/>
              <a:cs typeface="Arial"/>
              <a:sym typeface="Arial"/>
            </a:endParaRPr>
          </a:p>
        </p:txBody>
      </p:sp>
      <p:sp>
        <p:nvSpPr>
          <p:cNvPr id="154" name="Google Shape;154;p27"/>
          <p:cNvSpPr/>
          <p:nvPr/>
        </p:nvSpPr>
        <p:spPr>
          <a:xfrm>
            <a:off x="2024962" y="3506863"/>
            <a:ext cx="5097000" cy="48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155" name="Google Shape;155;p27"/>
          <p:cNvSpPr txBox="1"/>
          <p:nvPr>
            <p:ph idx="2" type="body"/>
          </p:nvPr>
        </p:nvSpPr>
        <p:spPr>
          <a:xfrm>
            <a:off x="2021374" y="1571701"/>
            <a:ext cx="5100600" cy="1935300"/>
          </a:xfrm>
          <a:prstGeom prst="rect">
            <a:avLst/>
          </a:prstGeom>
          <a:solidFill>
            <a:schemeClr val="lt2"/>
          </a:solid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2000"/>
              <a:buNone/>
              <a:defRPr b="1" sz="2000" cap="none">
                <a:solidFill>
                  <a:schemeClr val="dk1"/>
                </a:solidFill>
                <a:latin typeface="Arial Black"/>
                <a:ea typeface="Arial Black"/>
                <a:cs typeface="Arial Black"/>
                <a:sym typeface="Arial Black"/>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56" name="Google Shape;156;p27"/>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2"/>
                </a:solidFill>
                <a:latin typeface="Arial"/>
                <a:ea typeface="Arial"/>
                <a:cs typeface="Arial"/>
                <a:sym typeface="Arial"/>
              </a:defRPr>
            </a:lvl1pPr>
            <a:lvl2pPr indent="0" lvl="1" marL="0" rtl="0" algn="ctr">
              <a:spcBef>
                <a:spcPts val="0"/>
              </a:spcBef>
              <a:buNone/>
              <a:defRPr b="0" i="0" sz="600" u="none" cap="none" strike="noStrike">
                <a:solidFill>
                  <a:schemeClr val="lt2"/>
                </a:solidFill>
                <a:latin typeface="Arial"/>
                <a:ea typeface="Arial"/>
                <a:cs typeface="Arial"/>
                <a:sym typeface="Arial"/>
              </a:defRPr>
            </a:lvl2pPr>
            <a:lvl3pPr indent="0" lvl="2" marL="0" rtl="0" algn="ctr">
              <a:spcBef>
                <a:spcPts val="0"/>
              </a:spcBef>
              <a:buNone/>
              <a:defRPr b="0" i="0" sz="600" u="none" cap="none" strike="noStrike">
                <a:solidFill>
                  <a:schemeClr val="lt2"/>
                </a:solidFill>
                <a:latin typeface="Arial"/>
                <a:ea typeface="Arial"/>
                <a:cs typeface="Arial"/>
                <a:sym typeface="Arial"/>
              </a:defRPr>
            </a:lvl3pPr>
            <a:lvl4pPr indent="0" lvl="3" marL="0" rtl="0" algn="ctr">
              <a:spcBef>
                <a:spcPts val="0"/>
              </a:spcBef>
              <a:buNone/>
              <a:defRPr b="0" i="0" sz="600" u="none" cap="none" strike="noStrike">
                <a:solidFill>
                  <a:schemeClr val="lt2"/>
                </a:solidFill>
                <a:latin typeface="Arial"/>
                <a:ea typeface="Arial"/>
                <a:cs typeface="Arial"/>
                <a:sym typeface="Arial"/>
              </a:defRPr>
            </a:lvl4pPr>
            <a:lvl5pPr indent="0" lvl="4" marL="0" rtl="0" algn="ctr">
              <a:spcBef>
                <a:spcPts val="0"/>
              </a:spcBef>
              <a:buNone/>
              <a:defRPr b="0" i="0" sz="600" u="none" cap="none" strike="noStrike">
                <a:solidFill>
                  <a:schemeClr val="lt2"/>
                </a:solidFill>
                <a:latin typeface="Arial"/>
                <a:ea typeface="Arial"/>
                <a:cs typeface="Arial"/>
                <a:sym typeface="Arial"/>
              </a:defRPr>
            </a:lvl5pPr>
            <a:lvl6pPr indent="0" lvl="5" marL="0" rtl="0" algn="ctr">
              <a:spcBef>
                <a:spcPts val="0"/>
              </a:spcBef>
              <a:buNone/>
              <a:defRPr b="0" i="0" sz="600" u="none" cap="none" strike="noStrike">
                <a:solidFill>
                  <a:schemeClr val="lt2"/>
                </a:solidFill>
                <a:latin typeface="Arial"/>
                <a:ea typeface="Arial"/>
                <a:cs typeface="Arial"/>
                <a:sym typeface="Arial"/>
              </a:defRPr>
            </a:lvl6pPr>
            <a:lvl7pPr indent="0" lvl="6" marL="0" rtl="0" algn="ctr">
              <a:spcBef>
                <a:spcPts val="0"/>
              </a:spcBef>
              <a:buNone/>
              <a:defRPr b="0" i="0" sz="600" u="none" cap="none" strike="noStrike">
                <a:solidFill>
                  <a:schemeClr val="lt2"/>
                </a:solidFill>
                <a:latin typeface="Arial"/>
                <a:ea typeface="Arial"/>
                <a:cs typeface="Arial"/>
                <a:sym typeface="Arial"/>
              </a:defRPr>
            </a:lvl7pPr>
            <a:lvl8pPr indent="0" lvl="7" marL="0" rtl="0" algn="ctr">
              <a:spcBef>
                <a:spcPts val="0"/>
              </a:spcBef>
              <a:buNone/>
              <a:defRPr b="0" i="0" sz="600" u="none" cap="none" strike="noStrike">
                <a:solidFill>
                  <a:schemeClr val="lt2"/>
                </a:solidFill>
                <a:latin typeface="Arial"/>
                <a:ea typeface="Arial"/>
                <a:cs typeface="Arial"/>
                <a:sym typeface="Arial"/>
              </a:defRPr>
            </a:lvl8pPr>
            <a:lvl9pPr indent="0" lvl="8" marL="0" rtl="0" algn="ctr">
              <a:spcBef>
                <a:spcPts val="0"/>
              </a:spcBef>
              <a:buNone/>
              <a:defRPr b="0" i="0" sz="6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 style 2c - Primaries/Secondaries">
  <p:cSld name="PART style 2c - Primaries/Secondaries">
    <p:spTree>
      <p:nvGrpSpPr>
        <p:cNvPr id="157" name="Shape 157"/>
        <p:cNvGrpSpPr/>
        <p:nvPr/>
      </p:nvGrpSpPr>
      <p:grpSpPr>
        <a:xfrm>
          <a:off x="0" y="0"/>
          <a:ext cx="0" cy="0"/>
          <a:chOff x="0" y="0"/>
          <a:chExt cx="0" cy="0"/>
        </a:xfrm>
      </p:grpSpPr>
      <p:sp>
        <p:nvSpPr>
          <p:cNvPr id="158" name="Google Shape;158;p28"/>
          <p:cNvSpPr/>
          <p:nvPr/>
        </p:nvSpPr>
        <p:spPr>
          <a:xfrm>
            <a:off x="0" y="-821"/>
            <a:ext cx="9144000" cy="2999400"/>
          </a:xfrm>
          <a:prstGeom prst="rect">
            <a:avLst/>
          </a:prstGeom>
          <a:solidFill>
            <a:srgbClr val="6A7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159" name="Google Shape;159;p28"/>
          <p:cNvSpPr/>
          <p:nvPr/>
        </p:nvSpPr>
        <p:spPr>
          <a:xfrm>
            <a:off x="2027270" y="1579744"/>
            <a:ext cx="5089800" cy="1920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 sz="833" u="none" cap="none" strike="noStrike">
                <a:solidFill>
                  <a:schemeClr val="lt1"/>
                </a:solidFill>
                <a:latin typeface="Arial"/>
                <a:ea typeface="Arial"/>
                <a:cs typeface="Arial"/>
                <a:sym typeface="Arial"/>
              </a:rPr>
              <a:t>00</a:t>
            </a:r>
            <a:endParaRPr/>
          </a:p>
        </p:txBody>
      </p:sp>
      <p:sp>
        <p:nvSpPr>
          <p:cNvPr id="160" name="Google Shape;160;p28"/>
          <p:cNvSpPr txBox="1"/>
          <p:nvPr>
            <p:ph idx="1" type="body"/>
          </p:nvPr>
        </p:nvSpPr>
        <p:spPr>
          <a:xfrm>
            <a:off x="2294755" y="3756568"/>
            <a:ext cx="4554600" cy="746400"/>
          </a:xfrm>
          <a:prstGeom prst="rect">
            <a:avLst/>
          </a:prstGeom>
          <a:no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816"/>
              <a:buNone/>
              <a:defRPr sz="816">
                <a:solidFill>
                  <a:schemeClr val="dk1"/>
                </a:solidFill>
              </a:defRPr>
            </a:lvl1pPr>
            <a:lvl2pPr indent="-228600" lvl="1" marL="914400" rtl="0" algn="l">
              <a:lnSpc>
                <a:spcPct val="100000"/>
              </a:lnSpc>
              <a:spcBef>
                <a:spcPts val="408"/>
              </a:spcBef>
              <a:spcAft>
                <a:spcPts val="0"/>
              </a:spcAft>
              <a:buClr>
                <a:srgbClr val="323C46"/>
              </a:buClr>
              <a:buSzPts val="1021"/>
              <a:buNone/>
              <a:defRPr sz="1021"/>
            </a:lvl2pPr>
            <a:lvl3pPr indent="-228600" lvl="2" marL="1371600" rtl="0" algn="l">
              <a:lnSpc>
                <a:spcPct val="100000"/>
              </a:lnSpc>
              <a:spcBef>
                <a:spcPts val="408"/>
              </a:spcBef>
              <a:spcAft>
                <a:spcPts val="0"/>
              </a:spcAft>
              <a:buSzPts val="1021"/>
              <a:buNone/>
              <a:defRPr sz="1021"/>
            </a:lvl3pPr>
            <a:lvl4pPr indent="-228600" lvl="3" marL="1828800" rtl="0" algn="l">
              <a:lnSpc>
                <a:spcPct val="100000"/>
              </a:lnSpc>
              <a:spcBef>
                <a:spcPts val="408"/>
              </a:spcBef>
              <a:spcAft>
                <a:spcPts val="0"/>
              </a:spcAft>
              <a:buSzPts val="1021"/>
              <a:buNone/>
              <a:defRPr sz="1021"/>
            </a:lvl4pPr>
            <a:lvl5pPr indent="-228600" lvl="4" marL="2286000" rtl="0" algn="l">
              <a:lnSpc>
                <a:spcPct val="100000"/>
              </a:lnSpc>
              <a:spcBef>
                <a:spcPts val="408"/>
              </a:spcBef>
              <a:spcAft>
                <a:spcPts val="0"/>
              </a:spcAft>
              <a:buClr>
                <a:srgbClr val="323C46"/>
              </a:buClr>
              <a:buSzPts val="1021"/>
              <a:buNone/>
              <a:defRPr sz="1021"/>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61" name="Google Shape;161;p28"/>
          <p:cNvSpPr/>
          <p:nvPr/>
        </p:nvSpPr>
        <p:spPr>
          <a:xfrm>
            <a:off x="1" y="4857919"/>
            <a:ext cx="3317100" cy="28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162" name="Google Shape;162;p28"/>
          <p:cNvSpPr/>
          <p:nvPr/>
        </p:nvSpPr>
        <p:spPr>
          <a:xfrm>
            <a:off x="2024962" y="3506863"/>
            <a:ext cx="5097000" cy="48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163" name="Google Shape;163;p28"/>
          <p:cNvSpPr txBox="1"/>
          <p:nvPr>
            <p:ph idx="2" type="body"/>
          </p:nvPr>
        </p:nvSpPr>
        <p:spPr>
          <a:xfrm>
            <a:off x="2021374" y="1571701"/>
            <a:ext cx="5100600" cy="1935300"/>
          </a:xfrm>
          <a:prstGeom prst="rect">
            <a:avLst/>
          </a:prstGeom>
          <a:solidFill>
            <a:schemeClr val="lt2"/>
          </a:solid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2000"/>
              <a:buNone/>
              <a:defRPr b="1" sz="2000" cap="none">
                <a:solidFill>
                  <a:schemeClr val="dk1"/>
                </a:solidFill>
                <a:latin typeface="Arial Black"/>
                <a:ea typeface="Arial Black"/>
                <a:cs typeface="Arial Black"/>
                <a:sym typeface="Arial Black"/>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64" name="Google Shape;164;p28"/>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2"/>
                </a:solidFill>
                <a:latin typeface="Arial"/>
                <a:ea typeface="Arial"/>
                <a:cs typeface="Arial"/>
                <a:sym typeface="Arial"/>
              </a:defRPr>
            </a:lvl1pPr>
            <a:lvl2pPr indent="0" lvl="1" marL="0" rtl="0" algn="ctr">
              <a:spcBef>
                <a:spcPts val="0"/>
              </a:spcBef>
              <a:buNone/>
              <a:defRPr b="0" i="0" sz="600" u="none" cap="none" strike="noStrike">
                <a:solidFill>
                  <a:schemeClr val="lt2"/>
                </a:solidFill>
                <a:latin typeface="Arial"/>
                <a:ea typeface="Arial"/>
                <a:cs typeface="Arial"/>
                <a:sym typeface="Arial"/>
              </a:defRPr>
            </a:lvl2pPr>
            <a:lvl3pPr indent="0" lvl="2" marL="0" rtl="0" algn="ctr">
              <a:spcBef>
                <a:spcPts val="0"/>
              </a:spcBef>
              <a:buNone/>
              <a:defRPr b="0" i="0" sz="600" u="none" cap="none" strike="noStrike">
                <a:solidFill>
                  <a:schemeClr val="lt2"/>
                </a:solidFill>
                <a:latin typeface="Arial"/>
                <a:ea typeface="Arial"/>
                <a:cs typeface="Arial"/>
                <a:sym typeface="Arial"/>
              </a:defRPr>
            </a:lvl3pPr>
            <a:lvl4pPr indent="0" lvl="3" marL="0" rtl="0" algn="ctr">
              <a:spcBef>
                <a:spcPts val="0"/>
              </a:spcBef>
              <a:buNone/>
              <a:defRPr b="0" i="0" sz="600" u="none" cap="none" strike="noStrike">
                <a:solidFill>
                  <a:schemeClr val="lt2"/>
                </a:solidFill>
                <a:latin typeface="Arial"/>
                <a:ea typeface="Arial"/>
                <a:cs typeface="Arial"/>
                <a:sym typeface="Arial"/>
              </a:defRPr>
            </a:lvl4pPr>
            <a:lvl5pPr indent="0" lvl="4" marL="0" rtl="0" algn="ctr">
              <a:spcBef>
                <a:spcPts val="0"/>
              </a:spcBef>
              <a:buNone/>
              <a:defRPr b="0" i="0" sz="600" u="none" cap="none" strike="noStrike">
                <a:solidFill>
                  <a:schemeClr val="lt2"/>
                </a:solidFill>
                <a:latin typeface="Arial"/>
                <a:ea typeface="Arial"/>
                <a:cs typeface="Arial"/>
                <a:sym typeface="Arial"/>
              </a:defRPr>
            </a:lvl5pPr>
            <a:lvl6pPr indent="0" lvl="5" marL="0" rtl="0" algn="ctr">
              <a:spcBef>
                <a:spcPts val="0"/>
              </a:spcBef>
              <a:buNone/>
              <a:defRPr b="0" i="0" sz="600" u="none" cap="none" strike="noStrike">
                <a:solidFill>
                  <a:schemeClr val="lt2"/>
                </a:solidFill>
                <a:latin typeface="Arial"/>
                <a:ea typeface="Arial"/>
                <a:cs typeface="Arial"/>
                <a:sym typeface="Arial"/>
              </a:defRPr>
            </a:lvl6pPr>
            <a:lvl7pPr indent="0" lvl="6" marL="0" rtl="0" algn="ctr">
              <a:spcBef>
                <a:spcPts val="0"/>
              </a:spcBef>
              <a:buNone/>
              <a:defRPr b="0" i="0" sz="600" u="none" cap="none" strike="noStrike">
                <a:solidFill>
                  <a:schemeClr val="lt2"/>
                </a:solidFill>
                <a:latin typeface="Arial"/>
                <a:ea typeface="Arial"/>
                <a:cs typeface="Arial"/>
                <a:sym typeface="Arial"/>
              </a:defRPr>
            </a:lvl7pPr>
            <a:lvl8pPr indent="0" lvl="7" marL="0" rtl="0" algn="ctr">
              <a:spcBef>
                <a:spcPts val="0"/>
              </a:spcBef>
              <a:buNone/>
              <a:defRPr b="0" i="0" sz="600" u="none" cap="none" strike="noStrike">
                <a:solidFill>
                  <a:schemeClr val="lt2"/>
                </a:solidFill>
                <a:latin typeface="Arial"/>
                <a:ea typeface="Arial"/>
                <a:cs typeface="Arial"/>
                <a:sym typeface="Arial"/>
              </a:defRPr>
            </a:lvl8pPr>
            <a:lvl9pPr indent="0" lvl="8" marL="0" rtl="0" algn="ctr">
              <a:spcBef>
                <a:spcPts val="0"/>
              </a:spcBef>
              <a:buNone/>
              <a:defRPr b="0" i="0" sz="6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 style 2c - Buyout">
  <p:cSld name="PART style 2c - Buyout">
    <p:spTree>
      <p:nvGrpSpPr>
        <p:cNvPr id="165" name="Shape 165"/>
        <p:cNvGrpSpPr/>
        <p:nvPr/>
      </p:nvGrpSpPr>
      <p:grpSpPr>
        <a:xfrm>
          <a:off x="0" y="0"/>
          <a:ext cx="0" cy="0"/>
          <a:chOff x="0" y="0"/>
          <a:chExt cx="0" cy="0"/>
        </a:xfrm>
      </p:grpSpPr>
      <p:sp>
        <p:nvSpPr>
          <p:cNvPr id="166" name="Google Shape;166;p29"/>
          <p:cNvSpPr/>
          <p:nvPr/>
        </p:nvSpPr>
        <p:spPr>
          <a:xfrm>
            <a:off x="0" y="-821"/>
            <a:ext cx="9144000" cy="2999400"/>
          </a:xfrm>
          <a:prstGeom prst="rect">
            <a:avLst/>
          </a:prstGeom>
          <a:solidFill>
            <a:srgbClr val="9482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167" name="Google Shape;167;p29"/>
          <p:cNvSpPr txBox="1"/>
          <p:nvPr>
            <p:ph idx="1" type="body"/>
          </p:nvPr>
        </p:nvSpPr>
        <p:spPr>
          <a:xfrm>
            <a:off x="2294755" y="3756568"/>
            <a:ext cx="4554600" cy="746400"/>
          </a:xfrm>
          <a:prstGeom prst="rect">
            <a:avLst/>
          </a:prstGeom>
          <a:no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816"/>
              <a:buNone/>
              <a:defRPr sz="816">
                <a:solidFill>
                  <a:schemeClr val="dk1"/>
                </a:solidFill>
              </a:defRPr>
            </a:lvl1pPr>
            <a:lvl2pPr indent="-228600" lvl="1" marL="914400" rtl="0" algn="l">
              <a:lnSpc>
                <a:spcPct val="100000"/>
              </a:lnSpc>
              <a:spcBef>
                <a:spcPts val="408"/>
              </a:spcBef>
              <a:spcAft>
                <a:spcPts val="0"/>
              </a:spcAft>
              <a:buClr>
                <a:srgbClr val="323C46"/>
              </a:buClr>
              <a:buSzPts val="1021"/>
              <a:buNone/>
              <a:defRPr sz="1021"/>
            </a:lvl2pPr>
            <a:lvl3pPr indent="-228600" lvl="2" marL="1371600" rtl="0" algn="l">
              <a:lnSpc>
                <a:spcPct val="100000"/>
              </a:lnSpc>
              <a:spcBef>
                <a:spcPts val="408"/>
              </a:spcBef>
              <a:spcAft>
                <a:spcPts val="0"/>
              </a:spcAft>
              <a:buSzPts val="1021"/>
              <a:buNone/>
              <a:defRPr sz="1021"/>
            </a:lvl3pPr>
            <a:lvl4pPr indent="-228600" lvl="3" marL="1828800" rtl="0" algn="l">
              <a:lnSpc>
                <a:spcPct val="100000"/>
              </a:lnSpc>
              <a:spcBef>
                <a:spcPts val="408"/>
              </a:spcBef>
              <a:spcAft>
                <a:spcPts val="0"/>
              </a:spcAft>
              <a:buSzPts val="1021"/>
              <a:buNone/>
              <a:defRPr sz="1021"/>
            </a:lvl4pPr>
            <a:lvl5pPr indent="-228600" lvl="4" marL="2286000" rtl="0" algn="l">
              <a:lnSpc>
                <a:spcPct val="100000"/>
              </a:lnSpc>
              <a:spcBef>
                <a:spcPts val="408"/>
              </a:spcBef>
              <a:spcAft>
                <a:spcPts val="0"/>
              </a:spcAft>
              <a:buClr>
                <a:srgbClr val="323C46"/>
              </a:buClr>
              <a:buSzPts val="1021"/>
              <a:buNone/>
              <a:defRPr sz="1021"/>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68" name="Google Shape;168;p29"/>
          <p:cNvSpPr/>
          <p:nvPr/>
        </p:nvSpPr>
        <p:spPr>
          <a:xfrm>
            <a:off x="1" y="4857919"/>
            <a:ext cx="3317100" cy="28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169" name="Google Shape;169;p29"/>
          <p:cNvSpPr/>
          <p:nvPr/>
        </p:nvSpPr>
        <p:spPr>
          <a:xfrm>
            <a:off x="2024962" y="3506863"/>
            <a:ext cx="5097000" cy="48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170" name="Google Shape;170;p29"/>
          <p:cNvSpPr txBox="1"/>
          <p:nvPr>
            <p:ph idx="2" type="body"/>
          </p:nvPr>
        </p:nvSpPr>
        <p:spPr>
          <a:xfrm>
            <a:off x="2021374" y="1571701"/>
            <a:ext cx="5100600" cy="1935300"/>
          </a:xfrm>
          <a:prstGeom prst="rect">
            <a:avLst/>
          </a:prstGeom>
          <a:solidFill>
            <a:schemeClr val="lt2"/>
          </a:solid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2000"/>
              <a:buNone/>
              <a:defRPr b="1" sz="2000" cap="none">
                <a:solidFill>
                  <a:schemeClr val="dk1"/>
                </a:solidFill>
                <a:latin typeface="Arial Black"/>
                <a:ea typeface="Arial Black"/>
                <a:cs typeface="Arial Black"/>
                <a:sym typeface="Arial Black"/>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71" name="Google Shape;171;p29"/>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2"/>
                </a:solidFill>
                <a:latin typeface="Arial"/>
                <a:ea typeface="Arial"/>
                <a:cs typeface="Arial"/>
                <a:sym typeface="Arial"/>
              </a:defRPr>
            </a:lvl1pPr>
            <a:lvl2pPr indent="0" lvl="1" marL="0" rtl="0" algn="ctr">
              <a:spcBef>
                <a:spcPts val="0"/>
              </a:spcBef>
              <a:buNone/>
              <a:defRPr b="0" i="0" sz="600" u="none" cap="none" strike="noStrike">
                <a:solidFill>
                  <a:schemeClr val="lt2"/>
                </a:solidFill>
                <a:latin typeface="Arial"/>
                <a:ea typeface="Arial"/>
                <a:cs typeface="Arial"/>
                <a:sym typeface="Arial"/>
              </a:defRPr>
            </a:lvl2pPr>
            <a:lvl3pPr indent="0" lvl="2" marL="0" rtl="0" algn="ctr">
              <a:spcBef>
                <a:spcPts val="0"/>
              </a:spcBef>
              <a:buNone/>
              <a:defRPr b="0" i="0" sz="600" u="none" cap="none" strike="noStrike">
                <a:solidFill>
                  <a:schemeClr val="lt2"/>
                </a:solidFill>
                <a:latin typeface="Arial"/>
                <a:ea typeface="Arial"/>
                <a:cs typeface="Arial"/>
                <a:sym typeface="Arial"/>
              </a:defRPr>
            </a:lvl3pPr>
            <a:lvl4pPr indent="0" lvl="3" marL="0" rtl="0" algn="ctr">
              <a:spcBef>
                <a:spcPts val="0"/>
              </a:spcBef>
              <a:buNone/>
              <a:defRPr b="0" i="0" sz="600" u="none" cap="none" strike="noStrike">
                <a:solidFill>
                  <a:schemeClr val="lt2"/>
                </a:solidFill>
                <a:latin typeface="Arial"/>
                <a:ea typeface="Arial"/>
                <a:cs typeface="Arial"/>
                <a:sym typeface="Arial"/>
              </a:defRPr>
            </a:lvl4pPr>
            <a:lvl5pPr indent="0" lvl="4" marL="0" rtl="0" algn="ctr">
              <a:spcBef>
                <a:spcPts val="0"/>
              </a:spcBef>
              <a:buNone/>
              <a:defRPr b="0" i="0" sz="600" u="none" cap="none" strike="noStrike">
                <a:solidFill>
                  <a:schemeClr val="lt2"/>
                </a:solidFill>
                <a:latin typeface="Arial"/>
                <a:ea typeface="Arial"/>
                <a:cs typeface="Arial"/>
                <a:sym typeface="Arial"/>
              </a:defRPr>
            </a:lvl5pPr>
            <a:lvl6pPr indent="0" lvl="5" marL="0" rtl="0" algn="ctr">
              <a:spcBef>
                <a:spcPts val="0"/>
              </a:spcBef>
              <a:buNone/>
              <a:defRPr b="0" i="0" sz="600" u="none" cap="none" strike="noStrike">
                <a:solidFill>
                  <a:schemeClr val="lt2"/>
                </a:solidFill>
                <a:latin typeface="Arial"/>
                <a:ea typeface="Arial"/>
                <a:cs typeface="Arial"/>
                <a:sym typeface="Arial"/>
              </a:defRPr>
            </a:lvl6pPr>
            <a:lvl7pPr indent="0" lvl="6" marL="0" rtl="0" algn="ctr">
              <a:spcBef>
                <a:spcPts val="0"/>
              </a:spcBef>
              <a:buNone/>
              <a:defRPr b="0" i="0" sz="600" u="none" cap="none" strike="noStrike">
                <a:solidFill>
                  <a:schemeClr val="lt2"/>
                </a:solidFill>
                <a:latin typeface="Arial"/>
                <a:ea typeface="Arial"/>
                <a:cs typeface="Arial"/>
                <a:sym typeface="Arial"/>
              </a:defRPr>
            </a:lvl7pPr>
            <a:lvl8pPr indent="0" lvl="7" marL="0" rtl="0" algn="ctr">
              <a:spcBef>
                <a:spcPts val="0"/>
              </a:spcBef>
              <a:buNone/>
              <a:defRPr b="0" i="0" sz="600" u="none" cap="none" strike="noStrike">
                <a:solidFill>
                  <a:schemeClr val="lt2"/>
                </a:solidFill>
                <a:latin typeface="Arial"/>
                <a:ea typeface="Arial"/>
                <a:cs typeface="Arial"/>
                <a:sym typeface="Arial"/>
              </a:defRPr>
            </a:lvl8pPr>
            <a:lvl9pPr indent="0" lvl="8" marL="0" rtl="0" algn="ctr">
              <a:spcBef>
                <a:spcPts val="0"/>
              </a:spcBef>
              <a:buNone/>
              <a:defRPr b="0" i="0" sz="6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 style 2c - Expansion">
  <p:cSld name="PART style 2c - Expansion">
    <p:spTree>
      <p:nvGrpSpPr>
        <p:cNvPr id="172" name="Shape 172"/>
        <p:cNvGrpSpPr/>
        <p:nvPr/>
      </p:nvGrpSpPr>
      <p:grpSpPr>
        <a:xfrm>
          <a:off x="0" y="0"/>
          <a:ext cx="0" cy="0"/>
          <a:chOff x="0" y="0"/>
          <a:chExt cx="0" cy="0"/>
        </a:xfrm>
      </p:grpSpPr>
      <p:sp>
        <p:nvSpPr>
          <p:cNvPr id="173" name="Google Shape;173;p30"/>
          <p:cNvSpPr/>
          <p:nvPr/>
        </p:nvSpPr>
        <p:spPr>
          <a:xfrm>
            <a:off x="0" y="-821"/>
            <a:ext cx="9144000" cy="2999400"/>
          </a:xfrm>
          <a:prstGeom prst="rect">
            <a:avLst/>
          </a:prstGeom>
          <a:solidFill>
            <a:srgbClr val="B6AC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174" name="Google Shape;174;p30"/>
          <p:cNvSpPr txBox="1"/>
          <p:nvPr>
            <p:ph idx="1" type="body"/>
          </p:nvPr>
        </p:nvSpPr>
        <p:spPr>
          <a:xfrm>
            <a:off x="2294755" y="3756568"/>
            <a:ext cx="4554600" cy="746400"/>
          </a:xfrm>
          <a:prstGeom prst="rect">
            <a:avLst/>
          </a:prstGeom>
          <a:no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816"/>
              <a:buNone/>
              <a:defRPr sz="816">
                <a:solidFill>
                  <a:schemeClr val="dk1"/>
                </a:solidFill>
              </a:defRPr>
            </a:lvl1pPr>
            <a:lvl2pPr indent="-228600" lvl="1" marL="914400" rtl="0" algn="l">
              <a:lnSpc>
                <a:spcPct val="100000"/>
              </a:lnSpc>
              <a:spcBef>
                <a:spcPts val="408"/>
              </a:spcBef>
              <a:spcAft>
                <a:spcPts val="0"/>
              </a:spcAft>
              <a:buClr>
                <a:srgbClr val="323C46"/>
              </a:buClr>
              <a:buSzPts val="1021"/>
              <a:buNone/>
              <a:defRPr sz="1021"/>
            </a:lvl2pPr>
            <a:lvl3pPr indent="-228600" lvl="2" marL="1371600" rtl="0" algn="l">
              <a:lnSpc>
                <a:spcPct val="100000"/>
              </a:lnSpc>
              <a:spcBef>
                <a:spcPts val="408"/>
              </a:spcBef>
              <a:spcAft>
                <a:spcPts val="0"/>
              </a:spcAft>
              <a:buSzPts val="1021"/>
              <a:buNone/>
              <a:defRPr sz="1021"/>
            </a:lvl3pPr>
            <a:lvl4pPr indent="-228600" lvl="3" marL="1828800" rtl="0" algn="l">
              <a:lnSpc>
                <a:spcPct val="100000"/>
              </a:lnSpc>
              <a:spcBef>
                <a:spcPts val="408"/>
              </a:spcBef>
              <a:spcAft>
                <a:spcPts val="0"/>
              </a:spcAft>
              <a:buSzPts val="1021"/>
              <a:buNone/>
              <a:defRPr sz="1021"/>
            </a:lvl4pPr>
            <a:lvl5pPr indent="-228600" lvl="4" marL="2286000" rtl="0" algn="l">
              <a:lnSpc>
                <a:spcPct val="100000"/>
              </a:lnSpc>
              <a:spcBef>
                <a:spcPts val="408"/>
              </a:spcBef>
              <a:spcAft>
                <a:spcPts val="0"/>
              </a:spcAft>
              <a:buClr>
                <a:srgbClr val="323C46"/>
              </a:buClr>
              <a:buSzPts val="1021"/>
              <a:buNone/>
              <a:defRPr sz="1021"/>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75" name="Google Shape;175;p30"/>
          <p:cNvSpPr/>
          <p:nvPr/>
        </p:nvSpPr>
        <p:spPr>
          <a:xfrm>
            <a:off x="1" y="4857919"/>
            <a:ext cx="3317100" cy="28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176" name="Google Shape;176;p30"/>
          <p:cNvSpPr/>
          <p:nvPr/>
        </p:nvSpPr>
        <p:spPr>
          <a:xfrm>
            <a:off x="2024962" y="3506863"/>
            <a:ext cx="5097000" cy="48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177" name="Google Shape;177;p30"/>
          <p:cNvSpPr txBox="1"/>
          <p:nvPr>
            <p:ph idx="2" type="body"/>
          </p:nvPr>
        </p:nvSpPr>
        <p:spPr>
          <a:xfrm>
            <a:off x="2021374" y="1571701"/>
            <a:ext cx="5100600" cy="1935300"/>
          </a:xfrm>
          <a:prstGeom prst="rect">
            <a:avLst/>
          </a:prstGeom>
          <a:solidFill>
            <a:schemeClr val="lt2"/>
          </a:solid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2000"/>
              <a:buNone/>
              <a:defRPr b="1" sz="2000" cap="none">
                <a:solidFill>
                  <a:schemeClr val="dk1"/>
                </a:solidFill>
                <a:latin typeface="Arial Black"/>
                <a:ea typeface="Arial Black"/>
                <a:cs typeface="Arial Black"/>
                <a:sym typeface="Arial Black"/>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78" name="Google Shape;178;p30"/>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2"/>
                </a:solidFill>
                <a:latin typeface="Arial"/>
                <a:ea typeface="Arial"/>
                <a:cs typeface="Arial"/>
                <a:sym typeface="Arial"/>
              </a:defRPr>
            </a:lvl1pPr>
            <a:lvl2pPr indent="0" lvl="1" marL="0" rtl="0" algn="ctr">
              <a:spcBef>
                <a:spcPts val="0"/>
              </a:spcBef>
              <a:buNone/>
              <a:defRPr b="0" i="0" sz="600" u="none" cap="none" strike="noStrike">
                <a:solidFill>
                  <a:schemeClr val="lt2"/>
                </a:solidFill>
                <a:latin typeface="Arial"/>
                <a:ea typeface="Arial"/>
                <a:cs typeface="Arial"/>
                <a:sym typeface="Arial"/>
              </a:defRPr>
            </a:lvl2pPr>
            <a:lvl3pPr indent="0" lvl="2" marL="0" rtl="0" algn="ctr">
              <a:spcBef>
                <a:spcPts val="0"/>
              </a:spcBef>
              <a:buNone/>
              <a:defRPr b="0" i="0" sz="600" u="none" cap="none" strike="noStrike">
                <a:solidFill>
                  <a:schemeClr val="lt2"/>
                </a:solidFill>
                <a:latin typeface="Arial"/>
                <a:ea typeface="Arial"/>
                <a:cs typeface="Arial"/>
                <a:sym typeface="Arial"/>
              </a:defRPr>
            </a:lvl3pPr>
            <a:lvl4pPr indent="0" lvl="3" marL="0" rtl="0" algn="ctr">
              <a:spcBef>
                <a:spcPts val="0"/>
              </a:spcBef>
              <a:buNone/>
              <a:defRPr b="0" i="0" sz="600" u="none" cap="none" strike="noStrike">
                <a:solidFill>
                  <a:schemeClr val="lt2"/>
                </a:solidFill>
                <a:latin typeface="Arial"/>
                <a:ea typeface="Arial"/>
                <a:cs typeface="Arial"/>
                <a:sym typeface="Arial"/>
              </a:defRPr>
            </a:lvl4pPr>
            <a:lvl5pPr indent="0" lvl="4" marL="0" rtl="0" algn="ctr">
              <a:spcBef>
                <a:spcPts val="0"/>
              </a:spcBef>
              <a:buNone/>
              <a:defRPr b="0" i="0" sz="600" u="none" cap="none" strike="noStrike">
                <a:solidFill>
                  <a:schemeClr val="lt2"/>
                </a:solidFill>
                <a:latin typeface="Arial"/>
                <a:ea typeface="Arial"/>
                <a:cs typeface="Arial"/>
                <a:sym typeface="Arial"/>
              </a:defRPr>
            </a:lvl5pPr>
            <a:lvl6pPr indent="0" lvl="5" marL="0" rtl="0" algn="ctr">
              <a:spcBef>
                <a:spcPts val="0"/>
              </a:spcBef>
              <a:buNone/>
              <a:defRPr b="0" i="0" sz="600" u="none" cap="none" strike="noStrike">
                <a:solidFill>
                  <a:schemeClr val="lt2"/>
                </a:solidFill>
                <a:latin typeface="Arial"/>
                <a:ea typeface="Arial"/>
                <a:cs typeface="Arial"/>
                <a:sym typeface="Arial"/>
              </a:defRPr>
            </a:lvl6pPr>
            <a:lvl7pPr indent="0" lvl="6" marL="0" rtl="0" algn="ctr">
              <a:spcBef>
                <a:spcPts val="0"/>
              </a:spcBef>
              <a:buNone/>
              <a:defRPr b="0" i="0" sz="600" u="none" cap="none" strike="noStrike">
                <a:solidFill>
                  <a:schemeClr val="lt2"/>
                </a:solidFill>
                <a:latin typeface="Arial"/>
                <a:ea typeface="Arial"/>
                <a:cs typeface="Arial"/>
                <a:sym typeface="Arial"/>
              </a:defRPr>
            </a:lvl7pPr>
            <a:lvl8pPr indent="0" lvl="7" marL="0" rtl="0" algn="ctr">
              <a:spcBef>
                <a:spcPts val="0"/>
              </a:spcBef>
              <a:buNone/>
              <a:defRPr b="0" i="0" sz="600" u="none" cap="none" strike="noStrike">
                <a:solidFill>
                  <a:schemeClr val="lt2"/>
                </a:solidFill>
                <a:latin typeface="Arial"/>
                <a:ea typeface="Arial"/>
                <a:cs typeface="Arial"/>
                <a:sym typeface="Arial"/>
              </a:defRPr>
            </a:lvl8pPr>
            <a:lvl9pPr indent="0" lvl="8" marL="0" rtl="0" algn="ctr">
              <a:spcBef>
                <a:spcPts val="0"/>
              </a:spcBef>
              <a:buNone/>
              <a:defRPr b="0" i="0" sz="6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 style 2c - Growth">
  <p:cSld name="PART style 2c - Growth">
    <p:spTree>
      <p:nvGrpSpPr>
        <p:cNvPr id="179" name="Shape 179"/>
        <p:cNvGrpSpPr/>
        <p:nvPr/>
      </p:nvGrpSpPr>
      <p:grpSpPr>
        <a:xfrm>
          <a:off x="0" y="0"/>
          <a:ext cx="0" cy="0"/>
          <a:chOff x="0" y="0"/>
          <a:chExt cx="0" cy="0"/>
        </a:xfrm>
      </p:grpSpPr>
      <p:sp>
        <p:nvSpPr>
          <p:cNvPr id="180" name="Google Shape;180;p31"/>
          <p:cNvSpPr/>
          <p:nvPr/>
        </p:nvSpPr>
        <p:spPr>
          <a:xfrm>
            <a:off x="0" y="-821"/>
            <a:ext cx="9144000" cy="2999400"/>
          </a:xfrm>
          <a:prstGeom prst="rect">
            <a:avLst/>
          </a:prstGeom>
          <a:solidFill>
            <a:srgbClr val="7AAE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181" name="Google Shape;181;p31"/>
          <p:cNvSpPr txBox="1"/>
          <p:nvPr>
            <p:ph idx="1" type="body"/>
          </p:nvPr>
        </p:nvSpPr>
        <p:spPr>
          <a:xfrm>
            <a:off x="2294755" y="3756568"/>
            <a:ext cx="4554600" cy="746400"/>
          </a:xfrm>
          <a:prstGeom prst="rect">
            <a:avLst/>
          </a:prstGeom>
          <a:no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816"/>
              <a:buNone/>
              <a:defRPr sz="816">
                <a:solidFill>
                  <a:schemeClr val="dk1"/>
                </a:solidFill>
              </a:defRPr>
            </a:lvl1pPr>
            <a:lvl2pPr indent="-228600" lvl="1" marL="914400" rtl="0" algn="l">
              <a:lnSpc>
                <a:spcPct val="100000"/>
              </a:lnSpc>
              <a:spcBef>
                <a:spcPts val="408"/>
              </a:spcBef>
              <a:spcAft>
                <a:spcPts val="0"/>
              </a:spcAft>
              <a:buClr>
                <a:srgbClr val="323C46"/>
              </a:buClr>
              <a:buSzPts val="1021"/>
              <a:buNone/>
              <a:defRPr sz="1021"/>
            </a:lvl2pPr>
            <a:lvl3pPr indent="-228600" lvl="2" marL="1371600" rtl="0" algn="l">
              <a:lnSpc>
                <a:spcPct val="100000"/>
              </a:lnSpc>
              <a:spcBef>
                <a:spcPts val="408"/>
              </a:spcBef>
              <a:spcAft>
                <a:spcPts val="0"/>
              </a:spcAft>
              <a:buSzPts val="1021"/>
              <a:buNone/>
              <a:defRPr sz="1021"/>
            </a:lvl3pPr>
            <a:lvl4pPr indent="-228600" lvl="3" marL="1828800" rtl="0" algn="l">
              <a:lnSpc>
                <a:spcPct val="100000"/>
              </a:lnSpc>
              <a:spcBef>
                <a:spcPts val="408"/>
              </a:spcBef>
              <a:spcAft>
                <a:spcPts val="0"/>
              </a:spcAft>
              <a:buSzPts val="1021"/>
              <a:buNone/>
              <a:defRPr sz="1021"/>
            </a:lvl4pPr>
            <a:lvl5pPr indent="-228600" lvl="4" marL="2286000" rtl="0" algn="l">
              <a:lnSpc>
                <a:spcPct val="100000"/>
              </a:lnSpc>
              <a:spcBef>
                <a:spcPts val="408"/>
              </a:spcBef>
              <a:spcAft>
                <a:spcPts val="0"/>
              </a:spcAft>
              <a:buClr>
                <a:srgbClr val="323C46"/>
              </a:buClr>
              <a:buSzPts val="1021"/>
              <a:buNone/>
              <a:defRPr sz="1021"/>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82" name="Google Shape;182;p31"/>
          <p:cNvSpPr/>
          <p:nvPr/>
        </p:nvSpPr>
        <p:spPr>
          <a:xfrm>
            <a:off x="1" y="4857919"/>
            <a:ext cx="3317100" cy="28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183" name="Google Shape;183;p31"/>
          <p:cNvSpPr/>
          <p:nvPr/>
        </p:nvSpPr>
        <p:spPr>
          <a:xfrm>
            <a:off x="2024962" y="3506863"/>
            <a:ext cx="5097000" cy="48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184" name="Google Shape;184;p31"/>
          <p:cNvSpPr txBox="1"/>
          <p:nvPr>
            <p:ph idx="2" type="body"/>
          </p:nvPr>
        </p:nvSpPr>
        <p:spPr>
          <a:xfrm>
            <a:off x="2021989" y="1571701"/>
            <a:ext cx="5100600" cy="1935300"/>
          </a:xfrm>
          <a:prstGeom prst="rect">
            <a:avLst/>
          </a:prstGeom>
          <a:solidFill>
            <a:schemeClr val="lt2"/>
          </a:solid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2000"/>
              <a:buNone/>
              <a:defRPr b="1" sz="2000" cap="none">
                <a:solidFill>
                  <a:schemeClr val="dk1"/>
                </a:solidFill>
                <a:latin typeface="Arial Black"/>
                <a:ea typeface="Arial Black"/>
                <a:cs typeface="Arial Black"/>
                <a:sym typeface="Arial Black"/>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85" name="Google Shape;185;p31"/>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2"/>
                </a:solidFill>
                <a:latin typeface="Arial"/>
                <a:ea typeface="Arial"/>
                <a:cs typeface="Arial"/>
                <a:sym typeface="Arial"/>
              </a:defRPr>
            </a:lvl1pPr>
            <a:lvl2pPr indent="0" lvl="1" marL="0" rtl="0" algn="ctr">
              <a:spcBef>
                <a:spcPts val="0"/>
              </a:spcBef>
              <a:buNone/>
              <a:defRPr b="0" i="0" sz="600" u="none" cap="none" strike="noStrike">
                <a:solidFill>
                  <a:schemeClr val="lt2"/>
                </a:solidFill>
                <a:latin typeface="Arial"/>
                <a:ea typeface="Arial"/>
                <a:cs typeface="Arial"/>
                <a:sym typeface="Arial"/>
              </a:defRPr>
            </a:lvl2pPr>
            <a:lvl3pPr indent="0" lvl="2" marL="0" rtl="0" algn="ctr">
              <a:spcBef>
                <a:spcPts val="0"/>
              </a:spcBef>
              <a:buNone/>
              <a:defRPr b="0" i="0" sz="600" u="none" cap="none" strike="noStrike">
                <a:solidFill>
                  <a:schemeClr val="lt2"/>
                </a:solidFill>
                <a:latin typeface="Arial"/>
                <a:ea typeface="Arial"/>
                <a:cs typeface="Arial"/>
                <a:sym typeface="Arial"/>
              </a:defRPr>
            </a:lvl3pPr>
            <a:lvl4pPr indent="0" lvl="3" marL="0" rtl="0" algn="ctr">
              <a:spcBef>
                <a:spcPts val="0"/>
              </a:spcBef>
              <a:buNone/>
              <a:defRPr b="0" i="0" sz="600" u="none" cap="none" strike="noStrike">
                <a:solidFill>
                  <a:schemeClr val="lt2"/>
                </a:solidFill>
                <a:latin typeface="Arial"/>
                <a:ea typeface="Arial"/>
                <a:cs typeface="Arial"/>
                <a:sym typeface="Arial"/>
              </a:defRPr>
            </a:lvl4pPr>
            <a:lvl5pPr indent="0" lvl="4" marL="0" rtl="0" algn="ctr">
              <a:spcBef>
                <a:spcPts val="0"/>
              </a:spcBef>
              <a:buNone/>
              <a:defRPr b="0" i="0" sz="600" u="none" cap="none" strike="noStrike">
                <a:solidFill>
                  <a:schemeClr val="lt2"/>
                </a:solidFill>
                <a:latin typeface="Arial"/>
                <a:ea typeface="Arial"/>
                <a:cs typeface="Arial"/>
                <a:sym typeface="Arial"/>
              </a:defRPr>
            </a:lvl5pPr>
            <a:lvl6pPr indent="0" lvl="5" marL="0" rtl="0" algn="ctr">
              <a:spcBef>
                <a:spcPts val="0"/>
              </a:spcBef>
              <a:buNone/>
              <a:defRPr b="0" i="0" sz="600" u="none" cap="none" strike="noStrike">
                <a:solidFill>
                  <a:schemeClr val="lt2"/>
                </a:solidFill>
                <a:latin typeface="Arial"/>
                <a:ea typeface="Arial"/>
                <a:cs typeface="Arial"/>
                <a:sym typeface="Arial"/>
              </a:defRPr>
            </a:lvl6pPr>
            <a:lvl7pPr indent="0" lvl="6" marL="0" rtl="0" algn="ctr">
              <a:spcBef>
                <a:spcPts val="0"/>
              </a:spcBef>
              <a:buNone/>
              <a:defRPr b="0" i="0" sz="600" u="none" cap="none" strike="noStrike">
                <a:solidFill>
                  <a:schemeClr val="lt2"/>
                </a:solidFill>
                <a:latin typeface="Arial"/>
                <a:ea typeface="Arial"/>
                <a:cs typeface="Arial"/>
                <a:sym typeface="Arial"/>
              </a:defRPr>
            </a:lvl7pPr>
            <a:lvl8pPr indent="0" lvl="7" marL="0" rtl="0" algn="ctr">
              <a:spcBef>
                <a:spcPts val="0"/>
              </a:spcBef>
              <a:buNone/>
              <a:defRPr b="0" i="0" sz="600" u="none" cap="none" strike="noStrike">
                <a:solidFill>
                  <a:schemeClr val="lt2"/>
                </a:solidFill>
                <a:latin typeface="Arial"/>
                <a:ea typeface="Arial"/>
                <a:cs typeface="Arial"/>
                <a:sym typeface="Arial"/>
              </a:defRPr>
            </a:lvl8pPr>
            <a:lvl9pPr indent="0" lvl="8" marL="0" rtl="0" algn="ctr">
              <a:spcBef>
                <a:spcPts val="0"/>
              </a:spcBef>
              <a:buNone/>
              <a:defRPr b="0" i="0" sz="6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 style 2c - North America Fund">
  <p:cSld name="PART style 2c - North America Fund">
    <p:spTree>
      <p:nvGrpSpPr>
        <p:cNvPr id="186" name="Shape 186"/>
        <p:cNvGrpSpPr/>
        <p:nvPr/>
      </p:nvGrpSpPr>
      <p:grpSpPr>
        <a:xfrm>
          <a:off x="0" y="0"/>
          <a:ext cx="0" cy="0"/>
          <a:chOff x="0" y="0"/>
          <a:chExt cx="0" cy="0"/>
        </a:xfrm>
      </p:grpSpPr>
      <p:sp>
        <p:nvSpPr>
          <p:cNvPr id="187" name="Google Shape;187;p32"/>
          <p:cNvSpPr/>
          <p:nvPr/>
        </p:nvSpPr>
        <p:spPr>
          <a:xfrm>
            <a:off x="0" y="-821"/>
            <a:ext cx="9144000" cy="2999400"/>
          </a:xfrm>
          <a:prstGeom prst="rect">
            <a:avLst/>
          </a:prstGeom>
          <a:solidFill>
            <a:srgbClr val="B9D3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188" name="Google Shape;188;p32"/>
          <p:cNvSpPr txBox="1"/>
          <p:nvPr>
            <p:ph idx="1" type="body"/>
          </p:nvPr>
        </p:nvSpPr>
        <p:spPr>
          <a:xfrm>
            <a:off x="2294755" y="3756568"/>
            <a:ext cx="4554600" cy="746400"/>
          </a:xfrm>
          <a:prstGeom prst="rect">
            <a:avLst/>
          </a:prstGeom>
          <a:no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816"/>
              <a:buNone/>
              <a:defRPr sz="816">
                <a:solidFill>
                  <a:schemeClr val="dk1"/>
                </a:solidFill>
              </a:defRPr>
            </a:lvl1pPr>
            <a:lvl2pPr indent="-228600" lvl="1" marL="914400" rtl="0" algn="l">
              <a:lnSpc>
                <a:spcPct val="100000"/>
              </a:lnSpc>
              <a:spcBef>
                <a:spcPts val="408"/>
              </a:spcBef>
              <a:spcAft>
                <a:spcPts val="0"/>
              </a:spcAft>
              <a:buClr>
                <a:srgbClr val="323C46"/>
              </a:buClr>
              <a:buSzPts val="1021"/>
              <a:buNone/>
              <a:defRPr sz="1021"/>
            </a:lvl2pPr>
            <a:lvl3pPr indent="-228600" lvl="2" marL="1371600" rtl="0" algn="l">
              <a:lnSpc>
                <a:spcPct val="100000"/>
              </a:lnSpc>
              <a:spcBef>
                <a:spcPts val="408"/>
              </a:spcBef>
              <a:spcAft>
                <a:spcPts val="0"/>
              </a:spcAft>
              <a:buSzPts val="1021"/>
              <a:buNone/>
              <a:defRPr sz="1021"/>
            </a:lvl3pPr>
            <a:lvl4pPr indent="-228600" lvl="3" marL="1828800" rtl="0" algn="l">
              <a:lnSpc>
                <a:spcPct val="100000"/>
              </a:lnSpc>
              <a:spcBef>
                <a:spcPts val="408"/>
              </a:spcBef>
              <a:spcAft>
                <a:spcPts val="0"/>
              </a:spcAft>
              <a:buSzPts val="1021"/>
              <a:buNone/>
              <a:defRPr sz="1021"/>
            </a:lvl4pPr>
            <a:lvl5pPr indent="-228600" lvl="4" marL="2286000" rtl="0" algn="l">
              <a:lnSpc>
                <a:spcPct val="100000"/>
              </a:lnSpc>
              <a:spcBef>
                <a:spcPts val="408"/>
              </a:spcBef>
              <a:spcAft>
                <a:spcPts val="0"/>
              </a:spcAft>
              <a:buClr>
                <a:srgbClr val="323C46"/>
              </a:buClr>
              <a:buSzPts val="1021"/>
              <a:buNone/>
              <a:defRPr sz="1021"/>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89" name="Google Shape;189;p32"/>
          <p:cNvSpPr/>
          <p:nvPr/>
        </p:nvSpPr>
        <p:spPr>
          <a:xfrm>
            <a:off x="1" y="4857919"/>
            <a:ext cx="3317100" cy="28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190" name="Google Shape;190;p32"/>
          <p:cNvSpPr/>
          <p:nvPr/>
        </p:nvSpPr>
        <p:spPr>
          <a:xfrm>
            <a:off x="2024962" y="3506863"/>
            <a:ext cx="5097000" cy="48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191" name="Google Shape;191;p32"/>
          <p:cNvSpPr txBox="1"/>
          <p:nvPr>
            <p:ph idx="2" type="body"/>
          </p:nvPr>
        </p:nvSpPr>
        <p:spPr>
          <a:xfrm>
            <a:off x="2021374" y="1571701"/>
            <a:ext cx="5100600" cy="1935300"/>
          </a:xfrm>
          <a:prstGeom prst="rect">
            <a:avLst/>
          </a:prstGeom>
          <a:solidFill>
            <a:schemeClr val="lt2"/>
          </a:solid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2000"/>
              <a:buNone/>
              <a:defRPr b="1" sz="2000" cap="none">
                <a:solidFill>
                  <a:schemeClr val="dk1"/>
                </a:solidFill>
                <a:latin typeface="Arial Black"/>
                <a:ea typeface="Arial Black"/>
                <a:cs typeface="Arial Black"/>
                <a:sym typeface="Arial Black"/>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92" name="Google Shape;192;p32"/>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2"/>
                </a:solidFill>
                <a:latin typeface="Arial"/>
                <a:ea typeface="Arial"/>
                <a:cs typeface="Arial"/>
                <a:sym typeface="Arial"/>
              </a:defRPr>
            </a:lvl1pPr>
            <a:lvl2pPr indent="0" lvl="1" marL="0" rtl="0" algn="ctr">
              <a:spcBef>
                <a:spcPts val="0"/>
              </a:spcBef>
              <a:buNone/>
              <a:defRPr b="0" i="0" sz="600" u="none" cap="none" strike="noStrike">
                <a:solidFill>
                  <a:schemeClr val="lt2"/>
                </a:solidFill>
                <a:latin typeface="Arial"/>
                <a:ea typeface="Arial"/>
                <a:cs typeface="Arial"/>
                <a:sym typeface="Arial"/>
              </a:defRPr>
            </a:lvl2pPr>
            <a:lvl3pPr indent="0" lvl="2" marL="0" rtl="0" algn="ctr">
              <a:spcBef>
                <a:spcPts val="0"/>
              </a:spcBef>
              <a:buNone/>
              <a:defRPr b="0" i="0" sz="600" u="none" cap="none" strike="noStrike">
                <a:solidFill>
                  <a:schemeClr val="lt2"/>
                </a:solidFill>
                <a:latin typeface="Arial"/>
                <a:ea typeface="Arial"/>
                <a:cs typeface="Arial"/>
                <a:sym typeface="Arial"/>
              </a:defRPr>
            </a:lvl3pPr>
            <a:lvl4pPr indent="0" lvl="3" marL="0" rtl="0" algn="ctr">
              <a:spcBef>
                <a:spcPts val="0"/>
              </a:spcBef>
              <a:buNone/>
              <a:defRPr b="0" i="0" sz="600" u="none" cap="none" strike="noStrike">
                <a:solidFill>
                  <a:schemeClr val="lt2"/>
                </a:solidFill>
                <a:latin typeface="Arial"/>
                <a:ea typeface="Arial"/>
                <a:cs typeface="Arial"/>
                <a:sym typeface="Arial"/>
              </a:defRPr>
            </a:lvl4pPr>
            <a:lvl5pPr indent="0" lvl="4" marL="0" rtl="0" algn="ctr">
              <a:spcBef>
                <a:spcPts val="0"/>
              </a:spcBef>
              <a:buNone/>
              <a:defRPr b="0" i="0" sz="600" u="none" cap="none" strike="noStrike">
                <a:solidFill>
                  <a:schemeClr val="lt2"/>
                </a:solidFill>
                <a:latin typeface="Arial"/>
                <a:ea typeface="Arial"/>
                <a:cs typeface="Arial"/>
                <a:sym typeface="Arial"/>
              </a:defRPr>
            </a:lvl5pPr>
            <a:lvl6pPr indent="0" lvl="5" marL="0" rtl="0" algn="ctr">
              <a:spcBef>
                <a:spcPts val="0"/>
              </a:spcBef>
              <a:buNone/>
              <a:defRPr b="0" i="0" sz="600" u="none" cap="none" strike="noStrike">
                <a:solidFill>
                  <a:schemeClr val="lt2"/>
                </a:solidFill>
                <a:latin typeface="Arial"/>
                <a:ea typeface="Arial"/>
                <a:cs typeface="Arial"/>
                <a:sym typeface="Arial"/>
              </a:defRPr>
            </a:lvl6pPr>
            <a:lvl7pPr indent="0" lvl="6" marL="0" rtl="0" algn="ctr">
              <a:spcBef>
                <a:spcPts val="0"/>
              </a:spcBef>
              <a:buNone/>
              <a:defRPr b="0" i="0" sz="600" u="none" cap="none" strike="noStrike">
                <a:solidFill>
                  <a:schemeClr val="lt2"/>
                </a:solidFill>
                <a:latin typeface="Arial"/>
                <a:ea typeface="Arial"/>
                <a:cs typeface="Arial"/>
                <a:sym typeface="Arial"/>
              </a:defRPr>
            </a:lvl7pPr>
            <a:lvl8pPr indent="0" lvl="7" marL="0" rtl="0" algn="ctr">
              <a:spcBef>
                <a:spcPts val="0"/>
              </a:spcBef>
              <a:buNone/>
              <a:defRPr b="0" i="0" sz="600" u="none" cap="none" strike="noStrike">
                <a:solidFill>
                  <a:schemeClr val="lt2"/>
                </a:solidFill>
                <a:latin typeface="Arial"/>
                <a:ea typeface="Arial"/>
                <a:cs typeface="Arial"/>
                <a:sym typeface="Arial"/>
              </a:defRPr>
            </a:lvl8pPr>
            <a:lvl9pPr indent="0" lvl="8" marL="0" rtl="0" algn="ctr">
              <a:spcBef>
                <a:spcPts val="0"/>
              </a:spcBef>
              <a:buNone/>
              <a:defRPr b="0" i="0" sz="6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 style 2c - Co-Investment">
  <p:cSld name="PART style 2c - Co-Investment">
    <p:spTree>
      <p:nvGrpSpPr>
        <p:cNvPr id="193" name="Shape 193"/>
        <p:cNvGrpSpPr/>
        <p:nvPr/>
      </p:nvGrpSpPr>
      <p:grpSpPr>
        <a:xfrm>
          <a:off x="0" y="0"/>
          <a:ext cx="0" cy="0"/>
          <a:chOff x="0" y="0"/>
          <a:chExt cx="0" cy="0"/>
        </a:xfrm>
      </p:grpSpPr>
      <p:sp>
        <p:nvSpPr>
          <p:cNvPr id="194" name="Google Shape;194;p33"/>
          <p:cNvSpPr/>
          <p:nvPr/>
        </p:nvSpPr>
        <p:spPr>
          <a:xfrm>
            <a:off x="0" y="-821"/>
            <a:ext cx="9144000" cy="2999400"/>
          </a:xfrm>
          <a:prstGeom prst="rect">
            <a:avLst/>
          </a:prstGeom>
          <a:solidFill>
            <a:srgbClr val="7AA5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195" name="Google Shape;195;p33"/>
          <p:cNvSpPr txBox="1"/>
          <p:nvPr>
            <p:ph idx="1" type="body"/>
          </p:nvPr>
        </p:nvSpPr>
        <p:spPr>
          <a:xfrm>
            <a:off x="2294755" y="3756568"/>
            <a:ext cx="4554600" cy="746400"/>
          </a:xfrm>
          <a:prstGeom prst="rect">
            <a:avLst/>
          </a:prstGeom>
          <a:no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816"/>
              <a:buNone/>
              <a:defRPr sz="816">
                <a:solidFill>
                  <a:schemeClr val="dk1"/>
                </a:solidFill>
              </a:defRPr>
            </a:lvl1pPr>
            <a:lvl2pPr indent="-228600" lvl="1" marL="914400" rtl="0" algn="l">
              <a:lnSpc>
                <a:spcPct val="100000"/>
              </a:lnSpc>
              <a:spcBef>
                <a:spcPts val="408"/>
              </a:spcBef>
              <a:spcAft>
                <a:spcPts val="0"/>
              </a:spcAft>
              <a:buClr>
                <a:srgbClr val="323C46"/>
              </a:buClr>
              <a:buSzPts val="1021"/>
              <a:buNone/>
              <a:defRPr sz="1021"/>
            </a:lvl2pPr>
            <a:lvl3pPr indent="-228600" lvl="2" marL="1371600" rtl="0" algn="l">
              <a:lnSpc>
                <a:spcPct val="100000"/>
              </a:lnSpc>
              <a:spcBef>
                <a:spcPts val="408"/>
              </a:spcBef>
              <a:spcAft>
                <a:spcPts val="0"/>
              </a:spcAft>
              <a:buSzPts val="1021"/>
              <a:buNone/>
              <a:defRPr sz="1021"/>
            </a:lvl3pPr>
            <a:lvl4pPr indent="-228600" lvl="3" marL="1828800" rtl="0" algn="l">
              <a:lnSpc>
                <a:spcPct val="100000"/>
              </a:lnSpc>
              <a:spcBef>
                <a:spcPts val="408"/>
              </a:spcBef>
              <a:spcAft>
                <a:spcPts val="0"/>
              </a:spcAft>
              <a:buSzPts val="1021"/>
              <a:buNone/>
              <a:defRPr sz="1021"/>
            </a:lvl4pPr>
            <a:lvl5pPr indent="-228600" lvl="4" marL="2286000" rtl="0" algn="l">
              <a:lnSpc>
                <a:spcPct val="100000"/>
              </a:lnSpc>
              <a:spcBef>
                <a:spcPts val="408"/>
              </a:spcBef>
              <a:spcAft>
                <a:spcPts val="0"/>
              </a:spcAft>
              <a:buClr>
                <a:srgbClr val="323C46"/>
              </a:buClr>
              <a:buSzPts val="1021"/>
              <a:buNone/>
              <a:defRPr sz="1021"/>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96" name="Google Shape;196;p33"/>
          <p:cNvSpPr/>
          <p:nvPr/>
        </p:nvSpPr>
        <p:spPr>
          <a:xfrm>
            <a:off x="1" y="4857919"/>
            <a:ext cx="3317100" cy="28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197" name="Google Shape;197;p33"/>
          <p:cNvSpPr/>
          <p:nvPr/>
        </p:nvSpPr>
        <p:spPr>
          <a:xfrm>
            <a:off x="2024962" y="3506863"/>
            <a:ext cx="5097000" cy="48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198" name="Google Shape;198;p33"/>
          <p:cNvSpPr txBox="1"/>
          <p:nvPr>
            <p:ph idx="2" type="body"/>
          </p:nvPr>
        </p:nvSpPr>
        <p:spPr>
          <a:xfrm>
            <a:off x="2021374" y="1571701"/>
            <a:ext cx="5100600" cy="1935300"/>
          </a:xfrm>
          <a:prstGeom prst="rect">
            <a:avLst/>
          </a:prstGeom>
          <a:solidFill>
            <a:schemeClr val="lt2"/>
          </a:solid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2000"/>
              <a:buNone/>
              <a:defRPr b="1" sz="2000" cap="none">
                <a:solidFill>
                  <a:schemeClr val="dk1"/>
                </a:solidFill>
                <a:latin typeface="Arial Black"/>
                <a:ea typeface="Arial Black"/>
                <a:cs typeface="Arial Black"/>
                <a:sym typeface="Arial Black"/>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99" name="Google Shape;199;p33"/>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2"/>
                </a:solidFill>
                <a:latin typeface="Arial"/>
                <a:ea typeface="Arial"/>
                <a:cs typeface="Arial"/>
                <a:sym typeface="Arial"/>
              </a:defRPr>
            </a:lvl1pPr>
            <a:lvl2pPr indent="0" lvl="1" marL="0" rtl="0" algn="ctr">
              <a:spcBef>
                <a:spcPts val="0"/>
              </a:spcBef>
              <a:buNone/>
              <a:defRPr b="0" i="0" sz="600" u="none" cap="none" strike="noStrike">
                <a:solidFill>
                  <a:schemeClr val="lt2"/>
                </a:solidFill>
                <a:latin typeface="Arial"/>
                <a:ea typeface="Arial"/>
                <a:cs typeface="Arial"/>
                <a:sym typeface="Arial"/>
              </a:defRPr>
            </a:lvl2pPr>
            <a:lvl3pPr indent="0" lvl="2" marL="0" rtl="0" algn="ctr">
              <a:spcBef>
                <a:spcPts val="0"/>
              </a:spcBef>
              <a:buNone/>
              <a:defRPr b="0" i="0" sz="600" u="none" cap="none" strike="noStrike">
                <a:solidFill>
                  <a:schemeClr val="lt2"/>
                </a:solidFill>
                <a:latin typeface="Arial"/>
                <a:ea typeface="Arial"/>
                <a:cs typeface="Arial"/>
                <a:sym typeface="Arial"/>
              </a:defRPr>
            </a:lvl3pPr>
            <a:lvl4pPr indent="0" lvl="3" marL="0" rtl="0" algn="ctr">
              <a:spcBef>
                <a:spcPts val="0"/>
              </a:spcBef>
              <a:buNone/>
              <a:defRPr b="0" i="0" sz="600" u="none" cap="none" strike="noStrike">
                <a:solidFill>
                  <a:schemeClr val="lt2"/>
                </a:solidFill>
                <a:latin typeface="Arial"/>
                <a:ea typeface="Arial"/>
                <a:cs typeface="Arial"/>
                <a:sym typeface="Arial"/>
              </a:defRPr>
            </a:lvl4pPr>
            <a:lvl5pPr indent="0" lvl="4" marL="0" rtl="0" algn="ctr">
              <a:spcBef>
                <a:spcPts val="0"/>
              </a:spcBef>
              <a:buNone/>
              <a:defRPr b="0" i="0" sz="600" u="none" cap="none" strike="noStrike">
                <a:solidFill>
                  <a:schemeClr val="lt2"/>
                </a:solidFill>
                <a:latin typeface="Arial"/>
                <a:ea typeface="Arial"/>
                <a:cs typeface="Arial"/>
                <a:sym typeface="Arial"/>
              </a:defRPr>
            </a:lvl5pPr>
            <a:lvl6pPr indent="0" lvl="5" marL="0" rtl="0" algn="ctr">
              <a:spcBef>
                <a:spcPts val="0"/>
              </a:spcBef>
              <a:buNone/>
              <a:defRPr b="0" i="0" sz="600" u="none" cap="none" strike="noStrike">
                <a:solidFill>
                  <a:schemeClr val="lt2"/>
                </a:solidFill>
                <a:latin typeface="Arial"/>
                <a:ea typeface="Arial"/>
                <a:cs typeface="Arial"/>
                <a:sym typeface="Arial"/>
              </a:defRPr>
            </a:lvl6pPr>
            <a:lvl7pPr indent="0" lvl="6" marL="0" rtl="0" algn="ctr">
              <a:spcBef>
                <a:spcPts val="0"/>
              </a:spcBef>
              <a:buNone/>
              <a:defRPr b="0" i="0" sz="600" u="none" cap="none" strike="noStrike">
                <a:solidFill>
                  <a:schemeClr val="lt2"/>
                </a:solidFill>
                <a:latin typeface="Arial"/>
                <a:ea typeface="Arial"/>
                <a:cs typeface="Arial"/>
                <a:sym typeface="Arial"/>
              </a:defRPr>
            </a:lvl7pPr>
            <a:lvl8pPr indent="0" lvl="7" marL="0" rtl="0" algn="ctr">
              <a:spcBef>
                <a:spcPts val="0"/>
              </a:spcBef>
              <a:buNone/>
              <a:defRPr b="0" i="0" sz="600" u="none" cap="none" strike="noStrike">
                <a:solidFill>
                  <a:schemeClr val="lt2"/>
                </a:solidFill>
                <a:latin typeface="Arial"/>
                <a:ea typeface="Arial"/>
                <a:cs typeface="Arial"/>
                <a:sym typeface="Arial"/>
              </a:defRPr>
            </a:lvl8pPr>
            <a:lvl9pPr indent="0" lvl="8" marL="0" rtl="0" algn="ctr">
              <a:spcBef>
                <a:spcPts val="0"/>
              </a:spcBef>
              <a:buNone/>
              <a:defRPr b="0" i="0" sz="6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 style 2c - Infrastructure">
  <p:cSld name="PART style 2c - Infrastructure">
    <p:spTree>
      <p:nvGrpSpPr>
        <p:cNvPr id="200" name="Shape 200"/>
        <p:cNvGrpSpPr/>
        <p:nvPr/>
      </p:nvGrpSpPr>
      <p:grpSpPr>
        <a:xfrm>
          <a:off x="0" y="0"/>
          <a:ext cx="0" cy="0"/>
          <a:chOff x="0" y="0"/>
          <a:chExt cx="0" cy="0"/>
        </a:xfrm>
      </p:grpSpPr>
      <p:sp>
        <p:nvSpPr>
          <p:cNvPr id="201" name="Google Shape;201;p34"/>
          <p:cNvSpPr/>
          <p:nvPr/>
        </p:nvSpPr>
        <p:spPr>
          <a:xfrm>
            <a:off x="0" y="-821"/>
            <a:ext cx="9144000" cy="2999400"/>
          </a:xfrm>
          <a:prstGeom prst="rect">
            <a:avLst/>
          </a:prstGeom>
          <a:solidFill>
            <a:srgbClr val="72868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202" name="Google Shape;202;p34"/>
          <p:cNvSpPr txBox="1"/>
          <p:nvPr>
            <p:ph idx="1" type="body"/>
          </p:nvPr>
        </p:nvSpPr>
        <p:spPr>
          <a:xfrm>
            <a:off x="2294755" y="3756568"/>
            <a:ext cx="4554600" cy="746400"/>
          </a:xfrm>
          <a:prstGeom prst="rect">
            <a:avLst/>
          </a:prstGeom>
          <a:no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816"/>
              <a:buNone/>
              <a:defRPr sz="816">
                <a:solidFill>
                  <a:schemeClr val="dk1"/>
                </a:solidFill>
              </a:defRPr>
            </a:lvl1pPr>
            <a:lvl2pPr indent="-228600" lvl="1" marL="914400" rtl="0" algn="l">
              <a:lnSpc>
                <a:spcPct val="100000"/>
              </a:lnSpc>
              <a:spcBef>
                <a:spcPts val="408"/>
              </a:spcBef>
              <a:spcAft>
                <a:spcPts val="0"/>
              </a:spcAft>
              <a:buClr>
                <a:srgbClr val="323C46"/>
              </a:buClr>
              <a:buSzPts val="1021"/>
              <a:buNone/>
              <a:defRPr sz="1021"/>
            </a:lvl2pPr>
            <a:lvl3pPr indent="-228600" lvl="2" marL="1371600" rtl="0" algn="l">
              <a:lnSpc>
                <a:spcPct val="100000"/>
              </a:lnSpc>
              <a:spcBef>
                <a:spcPts val="408"/>
              </a:spcBef>
              <a:spcAft>
                <a:spcPts val="0"/>
              </a:spcAft>
              <a:buSzPts val="1021"/>
              <a:buNone/>
              <a:defRPr sz="1021"/>
            </a:lvl3pPr>
            <a:lvl4pPr indent="-228600" lvl="3" marL="1828800" rtl="0" algn="l">
              <a:lnSpc>
                <a:spcPct val="100000"/>
              </a:lnSpc>
              <a:spcBef>
                <a:spcPts val="408"/>
              </a:spcBef>
              <a:spcAft>
                <a:spcPts val="0"/>
              </a:spcAft>
              <a:buSzPts val="1021"/>
              <a:buNone/>
              <a:defRPr sz="1021"/>
            </a:lvl4pPr>
            <a:lvl5pPr indent="-228600" lvl="4" marL="2286000" rtl="0" algn="l">
              <a:lnSpc>
                <a:spcPct val="100000"/>
              </a:lnSpc>
              <a:spcBef>
                <a:spcPts val="408"/>
              </a:spcBef>
              <a:spcAft>
                <a:spcPts val="0"/>
              </a:spcAft>
              <a:buClr>
                <a:srgbClr val="323C46"/>
              </a:buClr>
              <a:buSzPts val="1021"/>
              <a:buNone/>
              <a:defRPr sz="1021"/>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03" name="Google Shape;203;p34"/>
          <p:cNvSpPr/>
          <p:nvPr/>
        </p:nvSpPr>
        <p:spPr>
          <a:xfrm>
            <a:off x="1" y="4857919"/>
            <a:ext cx="3317100" cy="28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204" name="Google Shape;204;p34"/>
          <p:cNvSpPr/>
          <p:nvPr/>
        </p:nvSpPr>
        <p:spPr>
          <a:xfrm>
            <a:off x="2024962" y="3506863"/>
            <a:ext cx="5097000" cy="48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205" name="Google Shape;205;p34"/>
          <p:cNvSpPr txBox="1"/>
          <p:nvPr>
            <p:ph idx="2" type="body"/>
          </p:nvPr>
        </p:nvSpPr>
        <p:spPr>
          <a:xfrm>
            <a:off x="2021374" y="1571701"/>
            <a:ext cx="5100600" cy="1935300"/>
          </a:xfrm>
          <a:prstGeom prst="rect">
            <a:avLst/>
          </a:prstGeom>
          <a:solidFill>
            <a:schemeClr val="lt2"/>
          </a:solid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2000"/>
              <a:buNone/>
              <a:defRPr b="1" sz="2000" cap="none">
                <a:solidFill>
                  <a:schemeClr val="dk1"/>
                </a:solidFill>
                <a:latin typeface="Arial Black"/>
                <a:ea typeface="Arial Black"/>
                <a:cs typeface="Arial Black"/>
                <a:sym typeface="Arial Black"/>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06" name="Google Shape;206;p34"/>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2"/>
                </a:solidFill>
                <a:latin typeface="Arial"/>
                <a:ea typeface="Arial"/>
                <a:cs typeface="Arial"/>
                <a:sym typeface="Arial"/>
              </a:defRPr>
            </a:lvl1pPr>
            <a:lvl2pPr indent="0" lvl="1" marL="0" rtl="0" algn="ctr">
              <a:spcBef>
                <a:spcPts val="0"/>
              </a:spcBef>
              <a:buNone/>
              <a:defRPr b="0" i="0" sz="600" u="none" cap="none" strike="noStrike">
                <a:solidFill>
                  <a:schemeClr val="lt2"/>
                </a:solidFill>
                <a:latin typeface="Arial"/>
                <a:ea typeface="Arial"/>
                <a:cs typeface="Arial"/>
                <a:sym typeface="Arial"/>
              </a:defRPr>
            </a:lvl2pPr>
            <a:lvl3pPr indent="0" lvl="2" marL="0" rtl="0" algn="ctr">
              <a:spcBef>
                <a:spcPts val="0"/>
              </a:spcBef>
              <a:buNone/>
              <a:defRPr b="0" i="0" sz="600" u="none" cap="none" strike="noStrike">
                <a:solidFill>
                  <a:schemeClr val="lt2"/>
                </a:solidFill>
                <a:latin typeface="Arial"/>
                <a:ea typeface="Arial"/>
                <a:cs typeface="Arial"/>
                <a:sym typeface="Arial"/>
              </a:defRPr>
            </a:lvl3pPr>
            <a:lvl4pPr indent="0" lvl="3" marL="0" rtl="0" algn="ctr">
              <a:spcBef>
                <a:spcPts val="0"/>
              </a:spcBef>
              <a:buNone/>
              <a:defRPr b="0" i="0" sz="600" u="none" cap="none" strike="noStrike">
                <a:solidFill>
                  <a:schemeClr val="lt2"/>
                </a:solidFill>
                <a:latin typeface="Arial"/>
                <a:ea typeface="Arial"/>
                <a:cs typeface="Arial"/>
                <a:sym typeface="Arial"/>
              </a:defRPr>
            </a:lvl4pPr>
            <a:lvl5pPr indent="0" lvl="4" marL="0" rtl="0" algn="ctr">
              <a:spcBef>
                <a:spcPts val="0"/>
              </a:spcBef>
              <a:buNone/>
              <a:defRPr b="0" i="0" sz="600" u="none" cap="none" strike="noStrike">
                <a:solidFill>
                  <a:schemeClr val="lt2"/>
                </a:solidFill>
                <a:latin typeface="Arial"/>
                <a:ea typeface="Arial"/>
                <a:cs typeface="Arial"/>
                <a:sym typeface="Arial"/>
              </a:defRPr>
            </a:lvl5pPr>
            <a:lvl6pPr indent="0" lvl="5" marL="0" rtl="0" algn="ctr">
              <a:spcBef>
                <a:spcPts val="0"/>
              </a:spcBef>
              <a:buNone/>
              <a:defRPr b="0" i="0" sz="600" u="none" cap="none" strike="noStrike">
                <a:solidFill>
                  <a:schemeClr val="lt2"/>
                </a:solidFill>
                <a:latin typeface="Arial"/>
                <a:ea typeface="Arial"/>
                <a:cs typeface="Arial"/>
                <a:sym typeface="Arial"/>
              </a:defRPr>
            </a:lvl6pPr>
            <a:lvl7pPr indent="0" lvl="6" marL="0" rtl="0" algn="ctr">
              <a:spcBef>
                <a:spcPts val="0"/>
              </a:spcBef>
              <a:buNone/>
              <a:defRPr b="0" i="0" sz="600" u="none" cap="none" strike="noStrike">
                <a:solidFill>
                  <a:schemeClr val="lt2"/>
                </a:solidFill>
                <a:latin typeface="Arial"/>
                <a:ea typeface="Arial"/>
                <a:cs typeface="Arial"/>
                <a:sym typeface="Arial"/>
              </a:defRPr>
            </a:lvl7pPr>
            <a:lvl8pPr indent="0" lvl="7" marL="0" rtl="0" algn="ctr">
              <a:spcBef>
                <a:spcPts val="0"/>
              </a:spcBef>
              <a:buNone/>
              <a:defRPr b="0" i="0" sz="600" u="none" cap="none" strike="noStrike">
                <a:solidFill>
                  <a:schemeClr val="lt2"/>
                </a:solidFill>
                <a:latin typeface="Arial"/>
                <a:ea typeface="Arial"/>
                <a:cs typeface="Arial"/>
                <a:sym typeface="Arial"/>
              </a:defRPr>
            </a:lvl8pPr>
            <a:lvl9pPr indent="0" lvl="8" marL="0" rtl="0" algn="ctr">
              <a:spcBef>
                <a:spcPts val="0"/>
              </a:spcBef>
              <a:buNone/>
              <a:defRPr b="0" i="0" sz="6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 style 2c - Real Estate">
  <p:cSld name="PART style 2c - Real Estate">
    <p:spTree>
      <p:nvGrpSpPr>
        <p:cNvPr id="207" name="Shape 207"/>
        <p:cNvGrpSpPr/>
        <p:nvPr/>
      </p:nvGrpSpPr>
      <p:grpSpPr>
        <a:xfrm>
          <a:off x="0" y="0"/>
          <a:ext cx="0" cy="0"/>
          <a:chOff x="0" y="0"/>
          <a:chExt cx="0" cy="0"/>
        </a:xfrm>
      </p:grpSpPr>
      <p:sp>
        <p:nvSpPr>
          <p:cNvPr id="208" name="Google Shape;208;p35"/>
          <p:cNvSpPr/>
          <p:nvPr/>
        </p:nvSpPr>
        <p:spPr>
          <a:xfrm>
            <a:off x="0" y="-821"/>
            <a:ext cx="9144000" cy="2999400"/>
          </a:xfrm>
          <a:prstGeom prst="rect">
            <a:avLst/>
          </a:prstGeom>
          <a:solidFill>
            <a:srgbClr val="9BA77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209" name="Google Shape;209;p35"/>
          <p:cNvSpPr txBox="1"/>
          <p:nvPr>
            <p:ph idx="1" type="body"/>
          </p:nvPr>
        </p:nvSpPr>
        <p:spPr>
          <a:xfrm>
            <a:off x="2294755" y="3756568"/>
            <a:ext cx="4554600" cy="746400"/>
          </a:xfrm>
          <a:prstGeom prst="rect">
            <a:avLst/>
          </a:prstGeom>
          <a:no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816"/>
              <a:buNone/>
              <a:defRPr sz="816">
                <a:solidFill>
                  <a:schemeClr val="dk1"/>
                </a:solidFill>
              </a:defRPr>
            </a:lvl1pPr>
            <a:lvl2pPr indent="-228600" lvl="1" marL="914400" rtl="0" algn="l">
              <a:lnSpc>
                <a:spcPct val="100000"/>
              </a:lnSpc>
              <a:spcBef>
                <a:spcPts val="408"/>
              </a:spcBef>
              <a:spcAft>
                <a:spcPts val="0"/>
              </a:spcAft>
              <a:buClr>
                <a:srgbClr val="323C46"/>
              </a:buClr>
              <a:buSzPts val="1021"/>
              <a:buNone/>
              <a:defRPr sz="1021"/>
            </a:lvl2pPr>
            <a:lvl3pPr indent="-228600" lvl="2" marL="1371600" rtl="0" algn="l">
              <a:lnSpc>
                <a:spcPct val="100000"/>
              </a:lnSpc>
              <a:spcBef>
                <a:spcPts val="408"/>
              </a:spcBef>
              <a:spcAft>
                <a:spcPts val="0"/>
              </a:spcAft>
              <a:buSzPts val="1021"/>
              <a:buNone/>
              <a:defRPr sz="1021"/>
            </a:lvl3pPr>
            <a:lvl4pPr indent="-228600" lvl="3" marL="1828800" rtl="0" algn="l">
              <a:lnSpc>
                <a:spcPct val="100000"/>
              </a:lnSpc>
              <a:spcBef>
                <a:spcPts val="408"/>
              </a:spcBef>
              <a:spcAft>
                <a:spcPts val="0"/>
              </a:spcAft>
              <a:buSzPts val="1021"/>
              <a:buNone/>
              <a:defRPr sz="1021"/>
            </a:lvl4pPr>
            <a:lvl5pPr indent="-228600" lvl="4" marL="2286000" rtl="0" algn="l">
              <a:lnSpc>
                <a:spcPct val="100000"/>
              </a:lnSpc>
              <a:spcBef>
                <a:spcPts val="408"/>
              </a:spcBef>
              <a:spcAft>
                <a:spcPts val="0"/>
              </a:spcAft>
              <a:buClr>
                <a:srgbClr val="323C46"/>
              </a:buClr>
              <a:buSzPts val="1021"/>
              <a:buNone/>
              <a:defRPr sz="1021"/>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10" name="Google Shape;210;p35"/>
          <p:cNvSpPr/>
          <p:nvPr/>
        </p:nvSpPr>
        <p:spPr>
          <a:xfrm>
            <a:off x="1" y="4857919"/>
            <a:ext cx="3317100" cy="28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211" name="Google Shape;211;p35"/>
          <p:cNvSpPr/>
          <p:nvPr/>
        </p:nvSpPr>
        <p:spPr>
          <a:xfrm>
            <a:off x="2024962" y="3506863"/>
            <a:ext cx="5097000" cy="48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212" name="Google Shape;212;p35"/>
          <p:cNvSpPr txBox="1"/>
          <p:nvPr>
            <p:ph idx="2" type="body"/>
          </p:nvPr>
        </p:nvSpPr>
        <p:spPr>
          <a:xfrm>
            <a:off x="2021374" y="1571701"/>
            <a:ext cx="5100600" cy="1935300"/>
          </a:xfrm>
          <a:prstGeom prst="rect">
            <a:avLst/>
          </a:prstGeom>
          <a:solidFill>
            <a:schemeClr val="lt2"/>
          </a:solid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2000"/>
              <a:buNone/>
              <a:defRPr b="1" sz="2000" cap="none">
                <a:solidFill>
                  <a:schemeClr val="dk1"/>
                </a:solidFill>
                <a:latin typeface="Arial Black"/>
                <a:ea typeface="Arial Black"/>
                <a:cs typeface="Arial Black"/>
                <a:sym typeface="Arial Black"/>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13" name="Google Shape;213;p35"/>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2"/>
                </a:solidFill>
                <a:latin typeface="Arial"/>
                <a:ea typeface="Arial"/>
                <a:cs typeface="Arial"/>
                <a:sym typeface="Arial"/>
              </a:defRPr>
            </a:lvl1pPr>
            <a:lvl2pPr indent="0" lvl="1" marL="0" rtl="0" algn="ctr">
              <a:spcBef>
                <a:spcPts val="0"/>
              </a:spcBef>
              <a:buNone/>
              <a:defRPr b="0" i="0" sz="600" u="none" cap="none" strike="noStrike">
                <a:solidFill>
                  <a:schemeClr val="lt2"/>
                </a:solidFill>
                <a:latin typeface="Arial"/>
                <a:ea typeface="Arial"/>
                <a:cs typeface="Arial"/>
                <a:sym typeface="Arial"/>
              </a:defRPr>
            </a:lvl2pPr>
            <a:lvl3pPr indent="0" lvl="2" marL="0" rtl="0" algn="ctr">
              <a:spcBef>
                <a:spcPts val="0"/>
              </a:spcBef>
              <a:buNone/>
              <a:defRPr b="0" i="0" sz="600" u="none" cap="none" strike="noStrike">
                <a:solidFill>
                  <a:schemeClr val="lt2"/>
                </a:solidFill>
                <a:latin typeface="Arial"/>
                <a:ea typeface="Arial"/>
                <a:cs typeface="Arial"/>
                <a:sym typeface="Arial"/>
              </a:defRPr>
            </a:lvl3pPr>
            <a:lvl4pPr indent="0" lvl="3" marL="0" rtl="0" algn="ctr">
              <a:spcBef>
                <a:spcPts val="0"/>
              </a:spcBef>
              <a:buNone/>
              <a:defRPr b="0" i="0" sz="600" u="none" cap="none" strike="noStrike">
                <a:solidFill>
                  <a:schemeClr val="lt2"/>
                </a:solidFill>
                <a:latin typeface="Arial"/>
                <a:ea typeface="Arial"/>
                <a:cs typeface="Arial"/>
                <a:sym typeface="Arial"/>
              </a:defRPr>
            </a:lvl4pPr>
            <a:lvl5pPr indent="0" lvl="4" marL="0" rtl="0" algn="ctr">
              <a:spcBef>
                <a:spcPts val="0"/>
              </a:spcBef>
              <a:buNone/>
              <a:defRPr b="0" i="0" sz="600" u="none" cap="none" strike="noStrike">
                <a:solidFill>
                  <a:schemeClr val="lt2"/>
                </a:solidFill>
                <a:latin typeface="Arial"/>
                <a:ea typeface="Arial"/>
                <a:cs typeface="Arial"/>
                <a:sym typeface="Arial"/>
              </a:defRPr>
            </a:lvl5pPr>
            <a:lvl6pPr indent="0" lvl="5" marL="0" rtl="0" algn="ctr">
              <a:spcBef>
                <a:spcPts val="0"/>
              </a:spcBef>
              <a:buNone/>
              <a:defRPr b="0" i="0" sz="600" u="none" cap="none" strike="noStrike">
                <a:solidFill>
                  <a:schemeClr val="lt2"/>
                </a:solidFill>
                <a:latin typeface="Arial"/>
                <a:ea typeface="Arial"/>
                <a:cs typeface="Arial"/>
                <a:sym typeface="Arial"/>
              </a:defRPr>
            </a:lvl6pPr>
            <a:lvl7pPr indent="0" lvl="6" marL="0" rtl="0" algn="ctr">
              <a:spcBef>
                <a:spcPts val="0"/>
              </a:spcBef>
              <a:buNone/>
              <a:defRPr b="0" i="0" sz="600" u="none" cap="none" strike="noStrike">
                <a:solidFill>
                  <a:schemeClr val="lt2"/>
                </a:solidFill>
                <a:latin typeface="Arial"/>
                <a:ea typeface="Arial"/>
                <a:cs typeface="Arial"/>
                <a:sym typeface="Arial"/>
              </a:defRPr>
            </a:lvl7pPr>
            <a:lvl8pPr indent="0" lvl="7" marL="0" rtl="0" algn="ctr">
              <a:spcBef>
                <a:spcPts val="0"/>
              </a:spcBef>
              <a:buNone/>
              <a:defRPr b="0" i="0" sz="600" u="none" cap="none" strike="noStrike">
                <a:solidFill>
                  <a:schemeClr val="lt2"/>
                </a:solidFill>
                <a:latin typeface="Arial"/>
                <a:ea typeface="Arial"/>
                <a:cs typeface="Arial"/>
                <a:sym typeface="Arial"/>
              </a:defRPr>
            </a:lvl8pPr>
            <a:lvl9pPr indent="0" lvl="8" marL="0" rtl="0" algn="ctr">
              <a:spcBef>
                <a:spcPts val="0"/>
              </a:spcBef>
              <a:buNone/>
              <a:defRPr b="0" i="0" sz="6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 style 2c - Real Assets Debt">
  <p:cSld name="PART style 2c - Real Assets Debt">
    <p:spTree>
      <p:nvGrpSpPr>
        <p:cNvPr id="214" name="Shape 214"/>
        <p:cNvGrpSpPr/>
        <p:nvPr/>
      </p:nvGrpSpPr>
      <p:grpSpPr>
        <a:xfrm>
          <a:off x="0" y="0"/>
          <a:ext cx="0" cy="0"/>
          <a:chOff x="0" y="0"/>
          <a:chExt cx="0" cy="0"/>
        </a:xfrm>
      </p:grpSpPr>
      <p:sp>
        <p:nvSpPr>
          <p:cNvPr id="215" name="Google Shape;215;p36"/>
          <p:cNvSpPr/>
          <p:nvPr/>
        </p:nvSpPr>
        <p:spPr>
          <a:xfrm>
            <a:off x="0" y="-821"/>
            <a:ext cx="9144000" cy="2999400"/>
          </a:xfrm>
          <a:prstGeom prst="rect">
            <a:avLst/>
          </a:prstGeom>
          <a:solidFill>
            <a:srgbClr val="01666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216" name="Google Shape;216;p36"/>
          <p:cNvSpPr txBox="1"/>
          <p:nvPr>
            <p:ph idx="1" type="body"/>
          </p:nvPr>
        </p:nvSpPr>
        <p:spPr>
          <a:xfrm>
            <a:off x="2294755" y="3756568"/>
            <a:ext cx="4554600" cy="746400"/>
          </a:xfrm>
          <a:prstGeom prst="rect">
            <a:avLst/>
          </a:prstGeom>
          <a:no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816"/>
              <a:buNone/>
              <a:defRPr sz="816">
                <a:solidFill>
                  <a:schemeClr val="dk1"/>
                </a:solidFill>
              </a:defRPr>
            </a:lvl1pPr>
            <a:lvl2pPr indent="-228600" lvl="1" marL="914400" rtl="0" algn="l">
              <a:lnSpc>
                <a:spcPct val="100000"/>
              </a:lnSpc>
              <a:spcBef>
                <a:spcPts val="408"/>
              </a:spcBef>
              <a:spcAft>
                <a:spcPts val="0"/>
              </a:spcAft>
              <a:buClr>
                <a:srgbClr val="323C46"/>
              </a:buClr>
              <a:buSzPts val="1021"/>
              <a:buNone/>
              <a:defRPr sz="1021"/>
            </a:lvl2pPr>
            <a:lvl3pPr indent="-228600" lvl="2" marL="1371600" rtl="0" algn="l">
              <a:lnSpc>
                <a:spcPct val="100000"/>
              </a:lnSpc>
              <a:spcBef>
                <a:spcPts val="408"/>
              </a:spcBef>
              <a:spcAft>
                <a:spcPts val="0"/>
              </a:spcAft>
              <a:buSzPts val="1021"/>
              <a:buNone/>
              <a:defRPr sz="1021"/>
            </a:lvl3pPr>
            <a:lvl4pPr indent="-228600" lvl="3" marL="1828800" rtl="0" algn="l">
              <a:lnSpc>
                <a:spcPct val="100000"/>
              </a:lnSpc>
              <a:spcBef>
                <a:spcPts val="408"/>
              </a:spcBef>
              <a:spcAft>
                <a:spcPts val="0"/>
              </a:spcAft>
              <a:buSzPts val="1021"/>
              <a:buNone/>
              <a:defRPr sz="1021"/>
            </a:lvl4pPr>
            <a:lvl5pPr indent="-228600" lvl="4" marL="2286000" rtl="0" algn="l">
              <a:lnSpc>
                <a:spcPct val="100000"/>
              </a:lnSpc>
              <a:spcBef>
                <a:spcPts val="408"/>
              </a:spcBef>
              <a:spcAft>
                <a:spcPts val="0"/>
              </a:spcAft>
              <a:buClr>
                <a:srgbClr val="323C46"/>
              </a:buClr>
              <a:buSzPts val="1021"/>
              <a:buNone/>
              <a:defRPr sz="1021"/>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17" name="Google Shape;217;p36"/>
          <p:cNvSpPr/>
          <p:nvPr/>
        </p:nvSpPr>
        <p:spPr>
          <a:xfrm>
            <a:off x="1" y="4857919"/>
            <a:ext cx="3317100" cy="28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218" name="Google Shape;218;p36"/>
          <p:cNvSpPr/>
          <p:nvPr/>
        </p:nvSpPr>
        <p:spPr>
          <a:xfrm>
            <a:off x="2024962" y="3506863"/>
            <a:ext cx="5097000" cy="48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219" name="Google Shape;219;p36"/>
          <p:cNvSpPr txBox="1"/>
          <p:nvPr>
            <p:ph idx="2" type="body"/>
          </p:nvPr>
        </p:nvSpPr>
        <p:spPr>
          <a:xfrm>
            <a:off x="2021374" y="1571701"/>
            <a:ext cx="5100600" cy="1935300"/>
          </a:xfrm>
          <a:prstGeom prst="rect">
            <a:avLst/>
          </a:prstGeom>
          <a:solidFill>
            <a:schemeClr val="lt2"/>
          </a:solid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2000"/>
              <a:buNone/>
              <a:defRPr b="1" sz="2000" cap="none">
                <a:solidFill>
                  <a:schemeClr val="dk1"/>
                </a:solidFill>
                <a:latin typeface="Arial Black"/>
                <a:ea typeface="Arial Black"/>
                <a:cs typeface="Arial Black"/>
                <a:sym typeface="Arial Black"/>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20" name="Google Shape;220;p36"/>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2"/>
                </a:solidFill>
                <a:latin typeface="Arial"/>
                <a:ea typeface="Arial"/>
                <a:cs typeface="Arial"/>
                <a:sym typeface="Arial"/>
              </a:defRPr>
            </a:lvl1pPr>
            <a:lvl2pPr indent="0" lvl="1" marL="0" rtl="0" algn="ctr">
              <a:spcBef>
                <a:spcPts val="0"/>
              </a:spcBef>
              <a:buNone/>
              <a:defRPr b="0" i="0" sz="600" u="none" cap="none" strike="noStrike">
                <a:solidFill>
                  <a:schemeClr val="lt2"/>
                </a:solidFill>
                <a:latin typeface="Arial"/>
                <a:ea typeface="Arial"/>
                <a:cs typeface="Arial"/>
                <a:sym typeface="Arial"/>
              </a:defRPr>
            </a:lvl2pPr>
            <a:lvl3pPr indent="0" lvl="2" marL="0" rtl="0" algn="ctr">
              <a:spcBef>
                <a:spcPts val="0"/>
              </a:spcBef>
              <a:buNone/>
              <a:defRPr b="0" i="0" sz="600" u="none" cap="none" strike="noStrike">
                <a:solidFill>
                  <a:schemeClr val="lt2"/>
                </a:solidFill>
                <a:latin typeface="Arial"/>
                <a:ea typeface="Arial"/>
                <a:cs typeface="Arial"/>
                <a:sym typeface="Arial"/>
              </a:defRPr>
            </a:lvl3pPr>
            <a:lvl4pPr indent="0" lvl="3" marL="0" rtl="0" algn="ctr">
              <a:spcBef>
                <a:spcPts val="0"/>
              </a:spcBef>
              <a:buNone/>
              <a:defRPr b="0" i="0" sz="600" u="none" cap="none" strike="noStrike">
                <a:solidFill>
                  <a:schemeClr val="lt2"/>
                </a:solidFill>
                <a:latin typeface="Arial"/>
                <a:ea typeface="Arial"/>
                <a:cs typeface="Arial"/>
                <a:sym typeface="Arial"/>
              </a:defRPr>
            </a:lvl4pPr>
            <a:lvl5pPr indent="0" lvl="4" marL="0" rtl="0" algn="ctr">
              <a:spcBef>
                <a:spcPts val="0"/>
              </a:spcBef>
              <a:buNone/>
              <a:defRPr b="0" i="0" sz="600" u="none" cap="none" strike="noStrike">
                <a:solidFill>
                  <a:schemeClr val="lt2"/>
                </a:solidFill>
                <a:latin typeface="Arial"/>
                <a:ea typeface="Arial"/>
                <a:cs typeface="Arial"/>
                <a:sym typeface="Arial"/>
              </a:defRPr>
            </a:lvl5pPr>
            <a:lvl6pPr indent="0" lvl="5" marL="0" rtl="0" algn="ctr">
              <a:spcBef>
                <a:spcPts val="0"/>
              </a:spcBef>
              <a:buNone/>
              <a:defRPr b="0" i="0" sz="600" u="none" cap="none" strike="noStrike">
                <a:solidFill>
                  <a:schemeClr val="lt2"/>
                </a:solidFill>
                <a:latin typeface="Arial"/>
                <a:ea typeface="Arial"/>
                <a:cs typeface="Arial"/>
                <a:sym typeface="Arial"/>
              </a:defRPr>
            </a:lvl6pPr>
            <a:lvl7pPr indent="0" lvl="6" marL="0" rtl="0" algn="ctr">
              <a:spcBef>
                <a:spcPts val="0"/>
              </a:spcBef>
              <a:buNone/>
              <a:defRPr b="0" i="0" sz="600" u="none" cap="none" strike="noStrike">
                <a:solidFill>
                  <a:schemeClr val="lt2"/>
                </a:solidFill>
                <a:latin typeface="Arial"/>
                <a:ea typeface="Arial"/>
                <a:cs typeface="Arial"/>
                <a:sym typeface="Arial"/>
              </a:defRPr>
            </a:lvl7pPr>
            <a:lvl8pPr indent="0" lvl="7" marL="0" rtl="0" algn="ctr">
              <a:spcBef>
                <a:spcPts val="0"/>
              </a:spcBef>
              <a:buNone/>
              <a:defRPr b="0" i="0" sz="600" u="none" cap="none" strike="noStrike">
                <a:solidFill>
                  <a:schemeClr val="lt2"/>
                </a:solidFill>
                <a:latin typeface="Arial"/>
                <a:ea typeface="Arial"/>
                <a:cs typeface="Arial"/>
                <a:sym typeface="Arial"/>
              </a:defRPr>
            </a:lvl8pPr>
            <a:lvl9pPr indent="0" lvl="8" marL="0" rtl="0" algn="ctr">
              <a:spcBef>
                <a:spcPts val="0"/>
              </a:spcBef>
              <a:buNone/>
              <a:defRPr b="0" i="0" sz="6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 style 2c - Private Debt">
  <p:cSld name="PART style 2c - Private Debt">
    <p:spTree>
      <p:nvGrpSpPr>
        <p:cNvPr id="221" name="Shape 221"/>
        <p:cNvGrpSpPr/>
        <p:nvPr/>
      </p:nvGrpSpPr>
      <p:grpSpPr>
        <a:xfrm>
          <a:off x="0" y="0"/>
          <a:ext cx="0" cy="0"/>
          <a:chOff x="0" y="0"/>
          <a:chExt cx="0" cy="0"/>
        </a:xfrm>
      </p:grpSpPr>
      <p:sp>
        <p:nvSpPr>
          <p:cNvPr id="222" name="Google Shape;222;p37"/>
          <p:cNvSpPr/>
          <p:nvPr/>
        </p:nvSpPr>
        <p:spPr>
          <a:xfrm>
            <a:off x="0" y="-821"/>
            <a:ext cx="9144000" cy="2999400"/>
          </a:xfrm>
          <a:prstGeom prst="rect">
            <a:avLst/>
          </a:prstGeom>
          <a:solidFill>
            <a:srgbClr val="009B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223" name="Google Shape;223;p37"/>
          <p:cNvSpPr txBox="1"/>
          <p:nvPr>
            <p:ph idx="1" type="body"/>
          </p:nvPr>
        </p:nvSpPr>
        <p:spPr>
          <a:xfrm>
            <a:off x="2294755" y="3756568"/>
            <a:ext cx="4554600" cy="746400"/>
          </a:xfrm>
          <a:prstGeom prst="rect">
            <a:avLst/>
          </a:prstGeom>
          <a:no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816"/>
              <a:buNone/>
              <a:defRPr sz="816">
                <a:solidFill>
                  <a:schemeClr val="dk1"/>
                </a:solidFill>
              </a:defRPr>
            </a:lvl1pPr>
            <a:lvl2pPr indent="-228600" lvl="1" marL="914400" rtl="0" algn="l">
              <a:lnSpc>
                <a:spcPct val="100000"/>
              </a:lnSpc>
              <a:spcBef>
                <a:spcPts val="408"/>
              </a:spcBef>
              <a:spcAft>
                <a:spcPts val="0"/>
              </a:spcAft>
              <a:buClr>
                <a:srgbClr val="323C46"/>
              </a:buClr>
              <a:buSzPts val="1021"/>
              <a:buNone/>
              <a:defRPr sz="1021"/>
            </a:lvl2pPr>
            <a:lvl3pPr indent="-228600" lvl="2" marL="1371600" rtl="0" algn="l">
              <a:lnSpc>
                <a:spcPct val="100000"/>
              </a:lnSpc>
              <a:spcBef>
                <a:spcPts val="408"/>
              </a:spcBef>
              <a:spcAft>
                <a:spcPts val="0"/>
              </a:spcAft>
              <a:buSzPts val="1021"/>
              <a:buNone/>
              <a:defRPr sz="1021"/>
            </a:lvl3pPr>
            <a:lvl4pPr indent="-228600" lvl="3" marL="1828800" rtl="0" algn="l">
              <a:lnSpc>
                <a:spcPct val="100000"/>
              </a:lnSpc>
              <a:spcBef>
                <a:spcPts val="408"/>
              </a:spcBef>
              <a:spcAft>
                <a:spcPts val="0"/>
              </a:spcAft>
              <a:buSzPts val="1021"/>
              <a:buNone/>
              <a:defRPr sz="1021"/>
            </a:lvl4pPr>
            <a:lvl5pPr indent="-228600" lvl="4" marL="2286000" rtl="0" algn="l">
              <a:lnSpc>
                <a:spcPct val="100000"/>
              </a:lnSpc>
              <a:spcBef>
                <a:spcPts val="408"/>
              </a:spcBef>
              <a:spcAft>
                <a:spcPts val="0"/>
              </a:spcAft>
              <a:buClr>
                <a:srgbClr val="323C46"/>
              </a:buClr>
              <a:buSzPts val="1021"/>
              <a:buNone/>
              <a:defRPr sz="1021"/>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24" name="Google Shape;224;p37"/>
          <p:cNvSpPr/>
          <p:nvPr/>
        </p:nvSpPr>
        <p:spPr>
          <a:xfrm>
            <a:off x="1" y="4857919"/>
            <a:ext cx="3317100" cy="28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225" name="Google Shape;225;p37"/>
          <p:cNvSpPr/>
          <p:nvPr/>
        </p:nvSpPr>
        <p:spPr>
          <a:xfrm>
            <a:off x="2024962" y="3506863"/>
            <a:ext cx="5097000" cy="48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226" name="Google Shape;226;p37"/>
          <p:cNvSpPr txBox="1"/>
          <p:nvPr>
            <p:ph idx="2" type="body"/>
          </p:nvPr>
        </p:nvSpPr>
        <p:spPr>
          <a:xfrm>
            <a:off x="2021374" y="1571701"/>
            <a:ext cx="5100600" cy="1935300"/>
          </a:xfrm>
          <a:prstGeom prst="rect">
            <a:avLst/>
          </a:prstGeom>
          <a:solidFill>
            <a:schemeClr val="lt2"/>
          </a:solid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2000"/>
              <a:buNone/>
              <a:defRPr b="1" sz="2000" cap="none">
                <a:solidFill>
                  <a:schemeClr val="dk1"/>
                </a:solidFill>
                <a:latin typeface="Arial Black"/>
                <a:ea typeface="Arial Black"/>
                <a:cs typeface="Arial Black"/>
                <a:sym typeface="Arial Black"/>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27" name="Google Shape;227;p37"/>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2"/>
                </a:solidFill>
                <a:latin typeface="Arial"/>
                <a:ea typeface="Arial"/>
                <a:cs typeface="Arial"/>
                <a:sym typeface="Arial"/>
              </a:defRPr>
            </a:lvl1pPr>
            <a:lvl2pPr indent="0" lvl="1" marL="0" rtl="0" algn="ctr">
              <a:spcBef>
                <a:spcPts val="0"/>
              </a:spcBef>
              <a:buNone/>
              <a:defRPr b="0" i="0" sz="600" u="none" cap="none" strike="noStrike">
                <a:solidFill>
                  <a:schemeClr val="lt2"/>
                </a:solidFill>
                <a:latin typeface="Arial"/>
                <a:ea typeface="Arial"/>
                <a:cs typeface="Arial"/>
                <a:sym typeface="Arial"/>
              </a:defRPr>
            </a:lvl2pPr>
            <a:lvl3pPr indent="0" lvl="2" marL="0" rtl="0" algn="ctr">
              <a:spcBef>
                <a:spcPts val="0"/>
              </a:spcBef>
              <a:buNone/>
              <a:defRPr b="0" i="0" sz="600" u="none" cap="none" strike="noStrike">
                <a:solidFill>
                  <a:schemeClr val="lt2"/>
                </a:solidFill>
                <a:latin typeface="Arial"/>
                <a:ea typeface="Arial"/>
                <a:cs typeface="Arial"/>
                <a:sym typeface="Arial"/>
              </a:defRPr>
            </a:lvl3pPr>
            <a:lvl4pPr indent="0" lvl="3" marL="0" rtl="0" algn="ctr">
              <a:spcBef>
                <a:spcPts val="0"/>
              </a:spcBef>
              <a:buNone/>
              <a:defRPr b="0" i="0" sz="600" u="none" cap="none" strike="noStrike">
                <a:solidFill>
                  <a:schemeClr val="lt2"/>
                </a:solidFill>
                <a:latin typeface="Arial"/>
                <a:ea typeface="Arial"/>
                <a:cs typeface="Arial"/>
                <a:sym typeface="Arial"/>
              </a:defRPr>
            </a:lvl4pPr>
            <a:lvl5pPr indent="0" lvl="4" marL="0" rtl="0" algn="ctr">
              <a:spcBef>
                <a:spcPts val="0"/>
              </a:spcBef>
              <a:buNone/>
              <a:defRPr b="0" i="0" sz="600" u="none" cap="none" strike="noStrike">
                <a:solidFill>
                  <a:schemeClr val="lt2"/>
                </a:solidFill>
                <a:latin typeface="Arial"/>
                <a:ea typeface="Arial"/>
                <a:cs typeface="Arial"/>
                <a:sym typeface="Arial"/>
              </a:defRPr>
            </a:lvl5pPr>
            <a:lvl6pPr indent="0" lvl="5" marL="0" rtl="0" algn="ctr">
              <a:spcBef>
                <a:spcPts val="0"/>
              </a:spcBef>
              <a:buNone/>
              <a:defRPr b="0" i="0" sz="600" u="none" cap="none" strike="noStrike">
                <a:solidFill>
                  <a:schemeClr val="lt2"/>
                </a:solidFill>
                <a:latin typeface="Arial"/>
                <a:ea typeface="Arial"/>
                <a:cs typeface="Arial"/>
                <a:sym typeface="Arial"/>
              </a:defRPr>
            </a:lvl6pPr>
            <a:lvl7pPr indent="0" lvl="6" marL="0" rtl="0" algn="ctr">
              <a:spcBef>
                <a:spcPts val="0"/>
              </a:spcBef>
              <a:buNone/>
              <a:defRPr b="0" i="0" sz="600" u="none" cap="none" strike="noStrike">
                <a:solidFill>
                  <a:schemeClr val="lt2"/>
                </a:solidFill>
                <a:latin typeface="Arial"/>
                <a:ea typeface="Arial"/>
                <a:cs typeface="Arial"/>
                <a:sym typeface="Arial"/>
              </a:defRPr>
            </a:lvl7pPr>
            <a:lvl8pPr indent="0" lvl="7" marL="0" rtl="0" algn="ctr">
              <a:spcBef>
                <a:spcPts val="0"/>
              </a:spcBef>
              <a:buNone/>
              <a:defRPr b="0" i="0" sz="600" u="none" cap="none" strike="noStrike">
                <a:solidFill>
                  <a:schemeClr val="lt2"/>
                </a:solidFill>
                <a:latin typeface="Arial"/>
                <a:ea typeface="Arial"/>
                <a:cs typeface="Arial"/>
                <a:sym typeface="Arial"/>
              </a:defRPr>
            </a:lvl8pPr>
            <a:lvl9pPr indent="0" lvl="8" marL="0" rtl="0" algn="ctr">
              <a:spcBef>
                <a:spcPts val="0"/>
              </a:spcBef>
              <a:buNone/>
              <a:defRPr b="0" i="0" sz="6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 style 2c - NAV Financing">
  <p:cSld name="PART style 2c - NAV Financing">
    <p:spTree>
      <p:nvGrpSpPr>
        <p:cNvPr id="228" name="Shape 228"/>
        <p:cNvGrpSpPr/>
        <p:nvPr/>
      </p:nvGrpSpPr>
      <p:grpSpPr>
        <a:xfrm>
          <a:off x="0" y="0"/>
          <a:ext cx="0" cy="0"/>
          <a:chOff x="0" y="0"/>
          <a:chExt cx="0" cy="0"/>
        </a:xfrm>
      </p:grpSpPr>
      <p:sp>
        <p:nvSpPr>
          <p:cNvPr id="229" name="Google Shape;229;p38"/>
          <p:cNvSpPr/>
          <p:nvPr/>
        </p:nvSpPr>
        <p:spPr>
          <a:xfrm>
            <a:off x="0" y="-821"/>
            <a:ext cx="9144000" cy="2999400"/>
          </a:xfrm>
          <a:prstGeom prst="rect">
            <a:avLst/>
          </a:prstGeom>
          <a:solidFill>
            <a:srgbClr val="6BCAB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230" name="Google Shape;230;p38"/>
          <p:cNvSpPr txBox="1"/>
          <p:nvPr>
            <p:ph idx="1" type="body"/>
          </p:nvPr>
        </p:nvSpPr>
        <p:spPr>
          <a:xfrm>
            <a:off x="2294755" y="3756568"/>
            <a:ext cx="4554600" cy="746400"/>
          </a:xfrm>
          <a:prstGeom prst="rect">
            <a:avLst/>
          </a:prstGeom>
          <a:no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816"/>
              <a:buNone/>
              <a:defRPr sz="816">
                <a:solidFill>
                  <a:schemeClr val="dk1"/>
                </a:solidFill>
              </a:defRPr>
            </a:lvl1pPr>
            <a:lvl2pPr indent="-228600" lvl="1" marL="914400" rtl="0" algn="l">
              <a:lnSpc>
                <a:spcPct val="100000"/>
              </a:lnSpc>
              <a:spcBef>
                <a:spcPts val="408"/>
              </a:spcBef>
              <a:spcAft>
                <a:spcPts val="0"/>
              </a:spcAft>
              <a:buClr>
                <a:srgbClr val="323C46"/>
              </a:buClr>
              <a:buSzPts val="1021"/>
              <a:buNone/>
              <a:defRPr sz="1021"/>
            </a:lvl2pPr>
            <a:lvl3pPr indent="-228600" lvl="2" marL="1371600" rtl="0" algn="l">
              <a:lnSpc>
                <a:spcPct val="100000"/>
              </a:lnSpc>
              <a:spcBef>
                <a:spcPts val="408"/>
              </a:spcBef>
              <a:spcAft>
                <a:spcPts val="0"/>
              </a:spcAft>
              <a:buSzPts val="1021"/>
              <a:buNone/>
              <a:defRPr sz="1021"/>
            </a:lvl3pPr>
            <a:lvl4pPr indent="-228600" lvl="3" marL="1828800" rtl="0" algn="l">
              <a:lnSpc>
                <a:spcPct val="100000"/>
              </a:lnSpc>
              <a:spcBef>
                <a:spcPts val="408"/>
              </a:spcBef>
              <a:spcAft>
                <a:spcPts val="0"/>
              </a:spcAft>
              <a:buSzPts val="1021"/>
              <a:buNone/>
              <a:defRPr sz="1021"/>
            </a:lvl4pPr>
            <a:lvl5pPr indent="-228600" lvl="4" marL="2286000" rtl="0" algn="l">
              <a:lnSpc>
                <a:spcPct val="100000"/>
              </a:lnSpc>
              <a:spcBef>
                <a:spcPts val="408"/>
              </a:spcBef>
              <a:spcAft>
                <a:spcPts val="0"/>
              </a:spcAft>
              <a:buClr>
                <a:srgbClr val="323C46"/>
              </a:buClr>
              <a:buSzPts val="1021"/>
              <a:buNone/>
              <a:defRPr sz="1021"/>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31" name="Google Shape;231;p38"/>
          <p:cNvSpPr/>
          <p:nvPr/>
        </p:nvSpPr>
        <p:spPr>
          <a:xfrm>
            <a:off x="1" y="4857919"/>
            <a:ext cx="3317100" cy="28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232" name="Google Shape;232;p38"/>
          <p:cNvSpPr/>
          <p:nvPr/>
        </p:nvSpPr>
        <p:spPr>
          <a:xfrm>
            <a:off x="2024962" y="3506863"/>
            <a:ext cx="5097000" cy="48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233" name="Google Shape;233;p38"/>
          <p:cNvSpPr txBox="1"/>
          <p:nvPr>
            <p:ph idx="2" type="body"/>
          </p:nvPr>
        </p:nvSpPr>
        <p:spPr>
          <a:xfrm>
            <a:off x="2021374" y="1571701"/>
            <a:ext cx="5100600" cy="1935300"/>
          </a:xfrm>
          <a:prstGeom prst="rect">
            <a:avLst/>
          </a:prstGeom>
          <a:solidFill>
            <a:schemeClr val="lt2"/>
          </a:solidFill>
          <a:ln>
            <a:noFill/>
          </a:ln>
        </p:spPr>
        <p:txBody>
          <a:bodyPr anchorCtr="0" anchor="ctr" bIns="0" lIns="0" spcFirstLastPara="1" rIns="0" wrap="square" tIns="0">
            <a:normAutofit/>
          </a:bodyPr>
          <a:lstStyle>
            <a:lvl1pPr indent="-228600" lvl="0" marL="457200" rtl="0" algn="ctr">
              <a:lnSpc>
                <a:spcPct val="100000"/>
              </a:lnSpc>
              <a:spcBef>
                <a:spcPts val="0"/>
              </a:spcBef>
              <a:spcAft>
                <a:spcPts val="0"/>
              </a:spcAft>
              <a:buClr>
                <a:schemeClr val="dk1"/>
              </a:buClr>
              <a:buSzPts val="2000"/>
              <a:buNone/>
              <a:defRPr b="1" sz="2000" cap="none">
                <a:solidFill>
                  <a:schemeClr val="dk1"/>
                </a:solidFill>
                <a:latin typeface="Arial Black"/>
                <a:ea typeface="Arial Black"/>
                <a:cs typeface="Arial Black"/>
                <a:sym typeface="Arial Black"/>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34" name="Google Shape;234;p38"/>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2"/>
                </a:solidFill>
                <a:latin typeface="Arial"/>
                <a:ea typeface="Arial"/>
                <a:cs typeface="Arial"/>
                <a:sym typeface="Arial"/>
              </a:defRPr>
            </a:lvl1pPr>
            <a:lvl2pPr indent="0" lvl="1" marL="0" rtl="0" algn="ctr">
              <a:spcBef>
                <a:spcPts val="0"/>
              </a:spcBef>
              <a:buNone/>
              <a:defRPr b="0" i="0" sz="600" u="none" cap="none" strike="noStrike">
                <a:solidFill>
                  <a:schemeClr val="lt2"/>
                </a:solidFill>
                <a:latin typeface="Arial"/>
                <a:ea typeface="Arial"/>
                <a:cs typeface="Arial"/>
                <a:sym typeface="Arial"/>
              </a:defRPr>
            </a:lvl2pPr>
            <a:lvl3pPr indent="0" lvl="2" marL="0" rtl="0" algn="ctr">
              <a:spcBef>
                <a:spcPts val="0"/>
              </a:spcBef>
              <a:buNone/>
              <a:defRPr b="0" i="0" sz="600" u="none" cap="none" strike="noStrike">
                <a:solidFill>
                  <a:schemeClr val="lt2"/>
                </a:solidFill>
                <a:latin typeface="Arial"/>
                <a:ea typeface="Arial"/>
                <a:cs typeface="Arial"/>
                <a:sym typeface="Arial"/>
              </a:defRPr>
            </a:lvl3pPr>
            <a:lvl4pPr indent="0" lvl="3" marL="0" rtl="0" algn="ctr">
              <a:spcBef>
                <a:spcPts val="0"/>
              </a:spcBef>
              <a:buNone/>
              <a:defRPr b="0" i="0" sz="600" u="none" cap="none" strike="noStrike">
                <a:solidFill>
                  <a:schemeClr val="lt2"/>
                </a:solidFill>
                <a:latin typeface="Arial"/>
                <a:ea typeface="Arial"/>
                <a:cs typeface="Arial"/>
                <a:sym typeface="Arial"/>
              </a:defRPr>
            </a:lvl4pPr>
            <a:lvl5pPr indent="0" lvl="4" marL="0" rtl="0" algn="ctr">
              <a:spcBef>
                <a:spcPts val="0"/>
              </a:spcBef>
              <a:buNone/>
              <a:defRPr b="0" i="0" sz="600" u="none" cap="none" strike="noStrike">
                <a:solidFill>
                  <a:schemeClr val="lt2"/>
                </a:solidFill>
                <a:latin typeface="Arial"/>
                <a:ea typeface="Arial"/>
                <a:cs typeface="Arial"/>
                <a:sym typeface="Arial"/>
              </a:defRPr>
            </a:lvl5pPr>
            <a:lvl6pPr indent="0" lvl="5" marL="0" rtl="0" algn="ctr">
              <a:spcBef>
                <a:spcPts val="0"/>
              </a:spcBef>
              <a:buNone/>
              <a:defRPr b="0" i="0" sz="600" u="none" cap="none" strike="noStrike">
                <a:solidFill>
                  <a:schemeClr val="lt2"/>
                </a:solidFill>
                <a:latin typeface="Arial"/>
                <a:ea typeface="Arial"/>
                <a:cs typeface="Arial"/>
                <a:sym typeface="Arial"/>
              </a:defRPr>
            </a:lvl6pPr>
            <a:lvl7pPr indent="0" lvl="6" marL="0" rtl="0" algn="ctr">
              <a:spcBef>
                <a:spcPts val="0"/>
              </a:spcBef>
              <a:buNone/>
              <a:defRPr b="0" i="0" sz="600" u="none" cap="none" strike="noStrike">
                <a:solidFill>
                  <a:schemeClr val="lt2"/>
                </a:solidFill>
                <a:latin typeface="Arial"/>
                <a:ea typeface="Arial"/>
                <a:cs typeface="Arial"/>
                <a:sym typeface="Arial"/>
              </a:defRPr>
            </a:lvl7pPr>
            <a:lvl8pPr indent="0" lvl="7" marL="0" rtl="0" algn="ctr">
              <a:spcBef>
                <a:spcPts val="0"/>
              </a:spcBef>
              <a:buNone/>
              <a:defRPr b="0" i="0" sz="600" u="none" cap="none" strike="noStrike">
                <a:solidFill>
                  <a:schemeClr val="lt2"/>
                </a:solidFill>
                <a:latin typeface="Arial"/>
                <a:ea typeface="Arial"/>
                <a:cs typeface="Arial"/>
                <a:sym typeface="Arial"/>
              </a:defRPr>
            </a:lvl8pPr>
            <a:lvl9pPr indent="0" lvl="8" marL="0" rtl="0" algn="ctr">
              <a:spcBef>
                <a:spcPts val="0"/>
              </a:spcBef>
              <a:buNone/>
              <a:defRPr b="0" i="0" sz="6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EXT 1 column">
  <p:cSld name="2_TEXT 1 column">
    <p:spTree>
      <p:nvGrpSpPr>
        <p:cNvPr id="235" name="Shape 235"/>
        <p:cNvGrpSpPr/>
        <p:nvPr/>
      </p:nvGrpSpPr>
      <p:grpSpPr>
        <a:xfrm>
          <a:off x="0" y="0"/>
          <a:ext cx="0" cy="0"/>
          <a:chOff x="0" y="0"/>
          <a:chExt cx="0" cy="0"/>
        </a:xfrm>
      </p:grpSpPr>
      <p:sp>
        <p:nvSpPr>
          <p:cNvPr id="236" name="Google Shape;236;p39"/>
          <p:cNvSpPr txBox="1"/>
          <p:nvPr/>
        </p:nvSpPr>
        <p:spPr>
          <a:xfrm>
            <a:off x="1387567" y="4946782"/>
            <a:ext cx="6369000" cy="175200"/>
          </a:xfrm>
          <a:prstGeom prst="rect">
            <a:avLst/>
          </a:prstGeom>
          <a:noFill/>
          <a:ln>
            <a:noFill/>
          </a:ln>
        </p:spPr>
        <p:txBody>
          <a:bodyPr anchorCtr="0" anchor="ctr" bIns="28800" lIns="36000" spcFirstLastPara="1" rIns="36000" wrap="square" tIns="36000">
            <a:noAutofit/>
          </a:bodyPr>
          <a:lstStyle/>
          <a:p>
            <a:pPr indent="0" lvl="0" marL="0" marR="0" rtl="0" algn="ctr">
              <a:lnSpc>
                <a:spcPct val="100000"/>
              </a:lnSpc>
              <a:spcBef>
                <a:spcPts val="0"/>
              </a:spcBef>
              <a:spcAft>
                <a:spcPts val="0"/>
              </a:spcAft>
              <a:buClr>
                <a:schemeClr val="dk1"/>
              </a:buClr>
              <a:buSzPts val="500"/>
              <a:buFont typeface="Arial"/>
              <a:buNone/>
            </a:pPr>
            <a:r>
              <a:rPr b="0" i="1" lang="en" sz="500" u="none" cap="none" strike="noStrike">
                <a:solidFill>
                  <a:schemeClr val="dk1"/>
                </a:solidFill>
                <a:latin typeface="Arial"/>
                <a:ea typeface="Arial"/>
                <a:cs typeface="Arial"/>
                <a:sym typeface="Arial"/>
              </a:rPr>
              <a:t>Information provided for illustration purpose only, no binding contractual force. Past performances are not necessarily indicative of future returns. Future projections have no binding contractual value.</a:t>
            </a:r>
            <a:endParaRPr/>
          </a:p>
        </p:txBody>
      </p:sp>
      <p:sp>
        <p:nvSpPr>
          <p:cNvPr id="237" name="Google Shape;237;p39"/>
          <p:cNvSpPr txBox="1"/>
          <p:nvPr>
            <p:ph idx="1" type="body"/>
          </p:nvPr>
        </p:nvSpPr>
        <p:spPr>
          <a:xfrm>
            <a:off x="195262" y="4139514"/>
            <a:ext cx="8331300" cy="315000"/>
          </a:xfrm>
          <a:prstGeom prst="rect">
            <a:avLst/>
          </a:prstGeom>
          <a:solidFill>
            <a:srgbClr val="EAF1F1">
              <a:alpha val="74900"/>
            </a:srgbClr>
          </a:solidFill>
          <a:ln>
            <a:noFill/>
          </a:ln>
        </p:spPr>
        <p:txBody>
          <a:bodyPr anchorCtr="0" anchor="t" bIns="91425" lIns="91425" spcFirstLastPara="1" rIns="91425" wrap="square" tIns="91425">
            <a:normAutofit/>
          </a:bodyPr>
          <a:lstStyle>
            <a:lvl1pPr indent="-228600" lvl="0" marL="457200" rtl="0" algn="l">
              <a:lnSpc>
                <a:spcPct val="100000"/>
              </a:lnSpc>
              <a:spcBef>
                <a:spcPts val="0"/>
              </a:spcBef>
              <a:spcAft>
                <a:spcPts val="0"/>
              </a:spcAft>
              <a:buClr>
                <a:schemeClr val="lt1"/>
              </a:buClr>
              <a:buSzPts val="800"/>
              <a:buNone/>
              <a:defRPr b="1" i="0" sz="800" cap="none">
                <a:solidFill>
                  <a:schemeClr val="lt1"/>
                </a:solidFill>
                <a:latin typeface="Arial"/>
                <a:ea typeface="Arial"/>
                <a:cs typeface="Arial"/>
                <a:sym typeface="Arial"/>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38" name="Google Shape;238;p39"/>
          <p:cNvSpPr txBox="1"/>
          <p:nvPr>
            <p:ph type="title"/>
          </p:nvPr>
        </p:nvSpPr>
        <p:spPr>
          <a:xfrm>
            <a:off x="173036" y="479426"/>
            <a:ext cx="8357700" cy="2745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400"/>
              <a:buFont typeface="Arial Black"/>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9" name="Google Shape;239;p39"/>
          <p:cNvSpPr txBox="1"/>
          <p:nvPr>
            <p:ph idx="2" type="body"/>
          </p:nvPr>
        </p:nvSpPr>
        <p:spPr>
          <a:xfrm>
            <a:off x="173037" y="1296000"/>
            <a:ext cx="8357700" cy="27942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1"/>
              </a:buClr>
              <a:buSzPts val="950"/>
              <a:buNone/>
              <a:defRPr/>
            </a:lvl1pPr>
            <a:lvl2pPr indent="-228600" lvl="1" marL="914400" rtl="0" algn="l">
              <a:lnSpc>
                <a:spcPct val="100000"/>
              </a:lnSpc>
              <a:spcBef>
                <a:spcPts val="408"/>
              </a:spcBef>
              <a:spcAft>
                <a:spcPts val="0"/>
              </a:spcAft>
              <a:buClr>
                <a:srgbClr val="323C46"/>
              </a:buClr>
              <a:buSzPts val="950"/>
              <a:buNone/>
              <a:defRPr/>
            </a:lvl2pPr>
            <a:lvl3pPr indent="-285750" lvl="2" marL="1371600" rtl="0" algn="l">
              <a:lnSpc>
                <a:spcPct val="100000"/>
              </a:lnSpc>
              <a:spcBef>
                <a:spcPts val="408"/>
              </a:spcBef>
              <a:spcAft>
                <a:spcPts val="0"/>
              </a:spcAft>
              <a:buSzPts val="900"/>
              <a:buChar char="›"/>
              <a:defRPr sz="900">
                <a:solidFill>
                  <a:schemeClr val="dk1"/>
                </a:solidFill>
                <a:latin typeface="Arial"/>
                <a:ea typeface="Arial"/>
                <a:cs typeface="Arial"/>
                <a:sym typeface="Arial"/>
              </a:defRPr>
            </a:lvl3pPr>
            <a:lvl4pPr indent="-285750" lvl="3" marL="1828800" rtl="0" algn="l">
              <a:lnSpc>
                <a:spcPct val="100000"/>
              </a:lnSpc>
              <a:spcBef>
                <a:spcPts val="408"/>
              </a:spcBef>
              <a:spcAft>
                <a:spcPts val="0"/>
              </a:spcAft>
              <a:buSzPts val="900"/>
              <a:buChar char="•"/>
              <a:defRPr sz="900">
                <a:solidFill>
                  <a:schemeClr val="dk1"/>
                </a:solidFill>
                <a:latin typeface="Arial"/>
                <a:ea typeface="Arial"/>
                <a:cs typeface="Arial"/>
                <a:sym typeface="Arial"/>
              </a:defRPr>
            </a:lvl4pPr>
            <a:lvl5pPr indent="-280670" lvl="4" marL="2286000" rtl="0" algn="l">
              <a:lnSpc>
                <a:spcPct val="100000"/>
              </a:lnSpc>
              <a:spcBef>
                <a:spcPts val="408"/>
              </a:spcBef>
              <a:spcAft>
                <a:spcPts val="0"/>
              </a:spcAft>
              <a:buClr>
                <a:srgbClr val="323C46"/>
              </a:buClr>
              <a:buSzPts val="820"/>
              <a:buChar char="•"/>
              <a:defRPr/>
            </a:lvl5pPr>
            <a:lvl6pPr indent="-285750" lvl="5" marL="2743200" rtl="0" algn="l">
              <a:lnSpc>
                <a:spcPct val="100000"/>
              </a:lnSpc>
              <a:spcBef>
                <a:spcPts val="408"/>
              </a:spcBef>
              <a:spcAft>
                <a:spcPts val="0"/>
              </a:spcAft>
              <a:buClr>
                <a:schemeClr val="dk1"/>
              </a:buClr>
              <a:buSzPts val="900"/>
              <a:buChar char="‒"/>
              <a:defRPr sz="900">
                <a:solidFill>
                  <a:schemeClr val="dk1"/>
                </a:solidFill>
                <a:latin typeface="Arial"/>
                <a:ea typeface="Arial"/>
                <a:cs typeface="Arial"/>
                <a:sym typeface="Arial"/>
              </a:defRPr>
            </a:lvl6pPr>
            <a:lvl7pPr indent="-228600" lvl="6" marL="3200400" rtl="0" algn="l">
              <a:lnSpc>
                <a:spcPct val="100000"/>
              </a:lnSpc>
              <a:spcBef>
                <a:spcPts val="1225"/>
              </a:spcBef>
              <a:spcAft>
                <a:spcPts val="0"/>
              </a:spcAft>
              <a:buClr>
                <a:srgbClr val="323C46"/>
              </a:buClr>
              <a:buSzPts val="900"/>
              <a:buFont typeface="Arial"/>
              <a:buNone/>
              <a:defRPr sz="900">
                <a:solidFill>
                  <a:srgbClr val="323C46"/>
                </a:solidFill>
                <a:latin typeface="Arial"/>
                <a:ea typeface="Arial"/>
                <a:cs typeface="Arial"/>
                <a:sym typeface="Aria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cxnSp>
        <p:nvCxnSpPr>
          <p:cNvPr id="240" name="Google Shape;240;p39"/>
          <p:cNvCxnSpPr/>
          <p:nvPr/>
        </p:nvCxnSpPr>
        <p:spPr>
          <a:xfrm>
            <a:off x="173037" y="4139514"/>
            <a:ext cx="0" cy="315000"/>
          </a:xfrm>
          <a:prstGeom prst="straightConnector1">
            <a:avLst/>
          </a:prstGeom>
          <a:noFill/>
          <a:ln cap="flat" cmpd="sng" w="38100">
            <a:solidFill>
              <a:schemeClr val="lt1"/>
            </a:solidFill>
            <a:prstDash val="solid"/>
            <a:miter lim="800000"/>
            <a:headEnd len="sm" w="sm" type="none"/>
            <a:tailEnd len="sm" w="sm" type="none"/>
          </a:ln>
        </p:spPr>
      </p:cxnSp>
      <p:sp>
        <p:nvSpPr>
          <p:cNvPr id="241" name="Google Shape;241;p39"/>
          <p:cNvSpPr txBox="1"/>
          <p:nvPr>
            <p:ph idx="3" type="body"/>
          </p:nvPr>
        </p:nvSpPr>
        <p:spPr>
          <a:xfrm>
            <a:off x="173036" y="768659"/>
            <a:ext cx="8357700" cy="2745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Clr>
                <a:schemeClr val="lt1"/>
              </a:buClr>
              <a:buSzPts val="953"/>
              <a:buNone/>
              <a:defRPr sz="953">
                <a:solidFill>
                  <a:schemeClr val="lt1"/>
                </a:solidFill>
                <a:latin typeface="Arial"/>
                <a:ea typeface="Arial"/>
                <a:cs typeface="Arial"/>
                <a:sym typeface="Arial"/>
              </a:defRPr>
            </a:lvl1pPr>
            <a:lvl2pPr indent="-228600" lvl="1" marL="914400" rtl="0" algn="l">
              <a:lnSpc>
                <a:spcPct val="100000"/>
              </a:lnSpc>
              <a:spcBef>
                <a:spcPts val="0"/>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42" name="Google Shape;242;p39"/>
          <p:cNvSpPr txBox="1"/>
          <p:nvPr>
            <p:ph idx="11" type="ftr"/>
          </p:nvPr>
        </p:nvSpPr>
        <p:spPr>
          <a:xfrm>
            <a:off x="173036" y="4582718"/>
            <a:ext cx="8357700" cy="2745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b="0" sz="500" cap="none">
                <a:latin typeface="Poppins"/>
                <a:ea typeface="Poppins"/>
                <a:cs typeface="Poppins"/>
                <a:sym typeface="Poppins"/>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43" name="Google Shape;243;p39"/>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1"/>
                </a:solidFill>
                <a:latin typeface="Arial"/>
                <a:ea typeface="Arial"/>
                <a:cs typeface="Arial"/>
                <a:sym typeface="Arial"/>
              </a:defRPr>
            </a:lvl1pPr>
            <a:lvl2pPr indent="0" lvl="1" marL="0" rtl="0" algn="ctr">
              <a:spcBef>
                <a:spcPts val="0"/>
              </a:spcBef>
              <a:buNone/>
              <a:defRPr b="0" i="0" sz="600" u="none" cap="none" strike="noStrike">
                <a:solidFill>
                  <a:schemeClr val="lt1"/>
                </a:solidFill>
                <a:latin typeface="Arial"/>
                <a:ea typeface="Arial"/>
                <a:cs typeface="Arial"/>
                <a:sym typeface="Arial"/>
              </a:defRPr>
            </a:lvl2pPr>
            <a:lvl3pPr indent="0" lvl="2" marL="0" rtl="0" algn="ctr">
              <a:spcBef>
                <a:spcPts val="0"/>
              </a:spcBef>
              <a:buNone/>
              <a:defRPr b="0" i="0" sz="600" u="none" cap="none" strike="noStrike">
                <a:solidFill>
                  <a:schemeClr val="lt1"/>
                </a:solidFill>
                <a:latin typeface="Arial"/>
                <a:ea typeface="Arial"/>
                <a:cs typeface="Arial"/>
                <a:sym typeface="Arial"/>
              </a:defRPr>
            </a:lvl3pPr>
            <a:lvl4pPr indent="0" lvl="3" marL="0" rtl="0" algn="ctr">
              <a:spcBef>
                <a:spcPts val="0"/>
              </a:spcBef>
              <a:buNone/>
              <a:defRPr b="0" i="0" sz="600" u="none" cap="none" strike="noStrike">
                <a:solidFill>
                  <a:schemeClr val="lt1"/>
                </a:solidFill>
                <a:latin typeface="Arial"/>
                <a:ea typeface="Arial"/>
                <a:cs typeface="Arial"/>
                <a:sym typeface="Arial"/>
              </a:defRPr>
            </a:lvl4pPr>
            <a:lvl5pPr indent="0" lvl="4" marL="0" rtl="0" algn="ctr">
              <a:spcBef>
                <a:spcPts val="0"/>
              </a:spcBef>
              <a:buNone/>
              <a:defRPr b="0" i="0" sz="600" u="none" cap="none" strike="noStrike">
                <a:solidFill>
                  <a:schemeClr val="lt1"/>
                </a:solidFill>
                <a:latin typeface="Arial"/>
                <a:ea typeface="Arial"/>
                <a:cs typeface="Arial"/>
                <a:sym typeface="Arial"/>
              </a:defRPr>
            </a:lvl5pPr>
            <a:lvl6pPr indent="0" lvl="5" marL="0" rtl="0" algn="ctr">
              <a:spcBef>
                <a:spcPts val="0"/>
              </a:spcBef>
              <a:buNone/>
              <a:defRPr b="0" i="0" sz="600" u="none" cap="none" strike="noStrike">
                <a:solidFill>
                  <a:schemeClr val="lt1"/>
                </a:solidFill>
                <a:latin typeface="Arial"/>
                <a:ea typeface="Arial"/>
                <a:cs typeface="Arial"/>
                <a:sym typeface="Arial"/>
              </a:defRPr>
            </a:lvl6pPr>
            <a:lvl7pPr indent="0" lvl="6" marL="0" rtl="0" algn="ctr">
              <a:spcBef>
                <a:spcPts val="0"/>
              </a:spcBef>
              <a:buNone/>
              <a:defRPr b="0" i="0" sz="600" u="none" cap="none" strike="noStrike">
                <a:solidFill>
                  <a:schemeClr val="lt1"/>
                </a:solidFill>
                <a:latin typeface="Arial"/>
                <a:ea typeface="Arial"/>
                <a:cs typeface="Arial"/>
                <a:sym typeface="Arial"/>
              </a:defRPr>
            </a:lvl7pPr>
            <a:lvl8pPr indent="0" lvl="7" marL="0" rtl="0" algn="ctr">
              <a:spcBef>
                <a:spcPts val="0"/>
              </a:spcBef>
              <a:buNone/>
              <a:defRPr b="0" i="0" sz="600" u="none" cap="none" strike="noStrike">
                <a:solidFill>
                  <a:schemeClr val="lt1"/>
                </a:solidFill>
                <a:latin typeface="Arial"/>
                <a:ea typeface="Arial"/>
                <a:cs typeface="Arial"/>
                <a:sym typeface="Arial"/>
              </a:defRPr>
            </a:lvl8pPr>
            <a:lvl9pPr indent="0" lvl="8" marL="0" rtl="0" algn="ctr">
              <a:spcBef>
                <a:spcPts val="0"/>
              </a:spcBef>
              <a:buNone/>
              <a:defRPr b="0" i="0" sz="6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EXT 1 column">
  <p:cSld name="1_TEXT 1 column">
    <p:spTree>
      <p:nvGrpSpPr>
        <p:cNvPr id="244" name="Shape 244"/>
        <p:cNvGrpSpPr/>
        <p:nvPr/>
      </p:nvGrpSpPr>
      <p:grpSpPr>
        <a:xfrm>
          <a:off x="0" y="0"/>
          <a:ext cx="0" cy="0"/>
          <a:chOff x="0" y="0"/>
          <a:chExt cx="0" cy="0"/>
        </a:xfrm>
      </p:grpSpPr>
      <p:sp>
        <p:nvSpPr>
          <p:cNvPr id="245" name="Google Shape;245;p40"/>
          <p:cNvSpPr txBox="1"/>
          <p:nvPr/>
        </p:nvSpPr>
        <p:spPr>
          <a:xfrm>
            <a:off x="1387567" y="4946782"/>
            <a:ext cx="6369000" cy="175200"/>
          </a:xfrm>
          <a:prstGeom prst="rect">
            <a:avLst/>
          </a:prstGeom>
          <a:noFill/>
          <a:ln>
            <a:noFill/>
          </a:ln>
        </p:spPr>
        <p:txBody>
          <a:bodyPr anchorCtr="0" anchor="ctr" bIns="28800" lIns="36000" spcFirstLastPara="1" rIns="36000" wrap="square" tIns="36000">
            <a:noAutofit/>
          </a:bodyPr>
          <a:lstStyle/>
          <a:p>
            <a:pPr indent="0" lvl="0" marL="0" marR="0" rtl="0" algn="ctr">
              <a:lnSpc>
                <a:spcPct val="100000"/>
              </a:lnSpc>
              <a:spcBef>
                <a:spcPts val="0"/>
              </a:spcBef>
              <a:spcAft>
                <a:spcPts val="0"/>
              </a:spcAft>
              <a:buClr>
                <a:schemeClr val="dk1"/>
              </a:buClr>
              <a:buSzPts val="500"/>
              <a:buFont typeface="Arial"/>
              <a:buNone/>
            </a:pPr>
            <a:r>
              <a:rPr b="0" i="1" lang="en" sz="500" u="none" cap="none" strike="noStrike">
                <a:solidFill>
                  <a:schemeClr val="dk1"/>
                </a:solidFill>
                <a:latin typeface="Arial"/>
                <a:ea typeface="Arial"/>
                <a:cs typeface="Arial"/>
                <a:sym typeface="Arial"/>
              </a:rPr>
              <a:t>Information provided for illustration purpose only, no binding contractual force. Past performances are not necessarily indicative of future returns. Future projections have no binding contractual value.</a:t>
            </a:r>
            <a:endParaRPr/>
          </a:p>
        </p:txBody>
      </p:sp>
      <p:sp>
        <p:nvSpPr>
          <p:cNvPr id="246" name="Google Shape;246;p40"/>
          <p:cNvSpPr txBox="1"/>
          <p:nvPr>
            <p:ph type="title"/>
          </p:nvPr>
        </p:nvSpPr>
        <p:spPr>
          <a:xfrm>
            <a:off x="173036" y="479426"/>
            <a:ext cx="8357700" cy="2745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400"/>
              <a:buFont typeface="Arial Black"/>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7" name="Google Shape;247;p40"/>
          <p:cNvSpPr txBox="1"/>
          <p:nvPr>
            <p:ph idx="1" type="body"/>
          </p:nvPr>
        </p:nvSpPr>
        <p:spPr>
          <a:xfrm>
            <a:off x="173037" y="1296000"/>
            <a:ext cx="8357700" cy="32094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1"/>
              </a:buClr>
              <a:buSzPts val="950"/>
              <a:buNone/>
              <a:defRPr/>
            </a:lvl1pPr>
            <a:lvl2pPr indent="-228600" lvl="1" marL="914400" rtl="0" algn="l">
              <a:lnSpc>
                <a:spcPct val="100000"/>
              </a:lnSpc>
              <a:spcBef>
                <a:spcPts val="408"/>
              </a:spcBef>
              <a:spcAft>
                <a:spcPts val="0"/>
              </a:spcAft>
              <a:buClr>
                <a:srgbClr val="323C46"/>
              </a:buClr>
              <a:buSzPts val="950"/>
              <a:buNone/>
              <a:defRPr/>
            </a:lvl2pPr>
            <a:lvl3pPr indent="-285750" lvl="2" marL="1371600" rtl="0" algn="l">
              <a:lnSpc>
                <a:spcPct val="100000"/>
              </a:lnSpc>
              <a:spcBef>
                <a:spcPts val="408"/>
              </a:spcBef>
              <a:spcAft>
                <a:spcPts val="0"/>
              </a:spcAft>
              <a:buSzPts val="900"/>
              <a:buChar char="›"/>
              <a:defRPr sz="900">
                <a:solidFill>
                  <a:schemeClr val="dk1"/>
                </a:solidFill>
                <a:latin typeface="Arial"/>
                <a:ea typeface="Arial"/>
                <a:cs typeface="Arial"/>
                <a:sym typeface="Arial"/>
              </a:defRPr>
            </a:lvl3pPr>
            <a:lvl4pPr indent="-285750" lvl="3" marL="1828800" rtl="0" algn="l">
              <a:lnSpc>
                <a:spcPct val="100000"/>
              </a:lnSpc>
              <a:spcBef>
                <a:spcPts val="408"/>
              </a:spcBef>
              <a:spcAft>
                <a:spcPts val="0"/>
              </a:spcAft>
              <a:buSzPts val="900"/>
              <a:buChar char="•"/>
              <a:defRPr sz="900">
                <a:solidFill>
                  <a:schemeClr val="dk1"/>
                </a:solidFill>
                <a:latin typeface="Arial"/>
                <a:ea typeface="Arial"/>
                <a:cs typeface="Arial"/>
                <a:sym typeface="Arial"/>
              </a:defRPr>
            </a:lvl4pPr>
            <a:lvl5pPr indent="-280670" lvl="4" marL="2286000" rtl="0" algn="l">
              <a:lnSpc>
                <a:spcPct val="100000"/>
              </a:lnSpc>
              <a:spcBef>
                <a:spcPts val="408"/>
              </a:spcBef>
              <a:spcAft>
                <a:spcPts val="0"/>
              </a:spcAft>
              <a:buClr>
                <a:srgbClr val="323C46"/>
              </a:buClr>
              <a:buSzPts val="820"/>
              <a:buChar char="•"/>
              <a:defRPr/>
            </a:lvl5pPr>
            <a:lvl6pPr indent="-285750" lvl="5" marL="2743200" rtl="0" algn="l">
              <a:lnSpc>
                <a:spcPct val="100000"/>
              </a:lnSpc>
              <a:spcBef>
                <a:spcPts val="408"/>
              </a:spcBef>
              <a:spcAft>
                <a:spcPts val="0"/>
              </a:spcAft>
              <a:buClr>
                <a:schemeClr val="dk1"/>
              </a:buClr>
              <a:buSzPts val="900"/>
              <a:buChar char="‒"/>
              <a:defRPr sz="900">
                <a:solidFill>
                  <a:schemeClr val="dk1"/>
                </a:solidFill>
                <a:latin typeface="Arial"/>
                <a:ea typeface="Arial"/>
                <a:cs typeface="Arial"/>
                <a:sym typeface="Arial"/>
              </a:defRPr>
            </a:lvl6pPr>
            <a:lvl7pPr indent="-228600" lvl="6" marL="3200400" rtl="0" algn="l">
              <a:lnSpc>
                <a:spcPct val="100000"/>
              </a:lnSpc>
              <a:spcBef>
                <a:spcPts val="1225"/>
              </a:spcBef>
              <a:spcAft>
                <a:spcPts val="0"/>
              </a:spcAft>
              <a:buClr>
                <a:srgbClr val="323C46"/>
              </a:buClr>
              <a:buSzPts val="900"/>
              <a:buFont typeface="Arial"/>
              <a:buNone/>
              <a:defRPr sz="900">
                <a:solidFill>
                  <a:srgbClr val="323C46"/>
                </a:solidFill>
                <a:latin typeface="Arial"/>
                <a:ea typeface="Arial"/>
                <a:cs typeface="Arial"/>
                <a:sym typeface="Aria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48" name="Google Shape;248;p40"/>
          <p:cNvSpPr txBox="1"/>
          <p:nvPr>
            <p:ph idx="2" type="body"/>
          </p:nvPr>
        </p:nvSpPr>
        <p:spPr>
          <a:xfrm>
            <a:off x="173036" y="768659"/>
            <a:ext cx="8357700" cy="2745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Clr>
                <a:schemeClr val="lt1"/>
              </a:buClr>
              <a:buSzPts val="953"/>
              <a:buNone/>
              <a:defRPr sz="953">
                <a:solidFill>
                  <a:schemeClr val="lt1"/>
                </a:solidFill>
                <a:latin typeface="Arial"/>
                <a:ea typeface="Arial"/>
                <a:cs typeface="Arial"/>
                <a:sym typeface="Arial"/>
              </a:defRPr>
            </a:lvl1pPr>
            <a:lvl2pPr indent="-228600" lvl="1" marL="914400" rtl="0" algn="l">
              <a:lnSpc>
                <a:spcPct val="100000"/>
              </a:lnSpc>
              <a:spcBef>
                <a:spcPts val="0"/>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49" name="Google Shape;249;p40"/>
          <p:cNvSpPr txBox="1"/>
          <p:nvPr>
            <p:ph idx="11" type="ftr"/>
          </p:nvPr>
        </p:nvSpPr>
        <p:spPr>
          <a:xfrm>
            <a:off x="173036" y="4582718"/>
            <a:ext cx="8357700" cy="2745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b="0" sz="500" cap="none">
                <a:latin typeface="Poppins"/>
                <a:ea typeface="Poppins"/>
                <a:cs typeface="Poppins"/>
                <a:sym typeface="Poppins"/>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50" name="Google Shape;250;p40"/>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1"/>
                </a:solidFill>
                <a:latin typeface="Arial"/>
                <a:ea typeface="Arial"/>
                <a:cs typeface="Arial"/>
                <a:sym typeface="Arial"/>
              </a:defRPr>
            </a:lvl1pPr>
            <a:lvl2pPr indent="0" lvl="1" marL="0" rtl="0" algn="ctr">
              <a:spcBef>
                <a:spcPts val="0"/>
              </a:spcBef>
              <a:buNone/>
              <a:defRPr b="0" i="0" sz="600" u="none" cap="none" strike="noStrike">
                <a:solidFill>
                  <a:schemeClr val="lt1"/>
                </a:solidFill>
                <a:latin typeface="Arial"/>
                <a:ea typeface="Arial"/>
                <a:cs typeface="Arial"/>
                <a:sym typeface="Arial"/>
              </a:defRPr>
            </a:lvl2pPr>
            <a:lvl3pPr indent="0" lvl="2" marL="0" rtl="0" algn="ctr">
              <a:spcBef>
                <a:spcPts val="0"/>
              </a:spcBef>
              <a:buNone/>
              <a:defRPr b="0" i="0" sz="600" u="none" cap="none" strike="noStrike">
                <a:solidFill>
                  <a:schemeClr val="lt1"/>
                </a:solidFill>
                <a:latin typeface="Arial"/>
                <a:ea typeface="Arial"/>
                <a:cs typeface="Arial"/>
                <a:sym typeface="Arial"/>
              </a:defRPr>
            </a:lvl3pPr>
            <a:lvl4pPr indent="0" lvl="3" marL="0" rtl="0" algn="ctr">
              <a:spcBef>
                <a:spcPts val="0"/>
              </a:spcBef>
              <a:buNone/>
              <a:defRPr b="0" i="0" sz="600" u="none" cap="none" strike="noStrike">
                <a:solidFill>
                  <a:schemeClr val="lt1"/>
                </a:solidFill>
                <a:latin typeface="Arial"/>
                <a:ea typeface="Arial"/>
                <a:cs typeface="Arial"/>
                <a:sym typeface="Arial"/>
              </a:defRPr>
            </a:lvl4pPr>
            <a:lvl5pPr indent="0" lvl="4" marL="0" rtl="0" algn="ctr">
              <a:spcBef>
                <a:spcPts val="0"/>
              </a:spcBef>
              <a:buNone/>
              <a:defRPr b="0" i="0" sz="600" u="none" cap="none" strike="noStrike">
                <a:solidFill>
                  <a:schemeClr val="lt1"/>
                </a:solidFill>
                <a:latin typeface="Arial"/>
                <a:ea typeface="Arial"/>
                <a:cs typeface="Arial"/>
                <a:sym typeface="Arial"/>
              </a:defRPr>
            </a:lvl5pPr>
            <a:lvl6pPr indent="0" lvl="5" marL="0" rtl="0" algn="ctr">
              <a:spcBef>
                <a:spcPts val="0"/>
              </a:spcBef>
              <a:buNone/>
              <a:defRPr b="0" i="0" sz="600" u="none" cap="none" strike="noStrike">
                <a:solidFill>
                  <a:schemeClr val="lt1"/>
                </a:solidFill>
                <a:latin typeface="Arial"/>
                <a:ea typeface="Arial"/>
                <a:cs typeface="Arial"/>
                <a:sym typeface="Arial"/>
              </a:defRPr>
            </a:lvl6pPr>
            <a:lvl7pPr indent="0" lvl="6" marL="0" rtl="0" algn="ctr">
              <a:spcBef>
                <a:spcPts val="0"/>
              </a:spcBef>
              <a:buNone/>
              <a:defRPr b="0" i="0" sz="600" u="none" cap="none" strike="noStrike">
                <a:solidFill>
                  <a:schemeClr val="lt1"/>
                </a:solidFill>
                <a:latin typeface="Arial"/>
                <a:ea typeface="Arial"/>
                <a:cs typeface="Arial"/>
                <a:sym typeface="Arial"/>
              </a:defRPr>
            </a:lvl7pPr>
            <a:lvl8pPr indent="0" lvl="7" marL="0" rtl="0" algn="ctr">
              <a:spcBef>
                <a:spcPts val="0"/>
              </a:spcBef>
              <a:buNone/>
              <a:defRPr b="0" i="0" sz="600" u="none" cap="none" strike="noStrike">
                <a:solidFill>
                  <a:schemeClr val="lt1"/>
                </a:solidFill>
                <a:latin typeface="Arial"/>
                <a:ea typeface="Arial"/>
                <a:cs typeface="Arial"/>
                <a:sym typeface="Arial"/>
              </a:defRPr>
            </a:lvl8pPr>
            <a:lvl9pPr indent="0" lvl="8" marL="0" rtl="0" algn="ctr">
              <a:spcBef>
                <a:spcPts val="0"/>
              </a:spcBef>
              <a:buNone/>
              <a:defRPr b="0" i="0" sz="6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1 column w/ picture">
  <p:cSld name="TEXT 1 column w/ picture">
    <p:spTree>
      <p:nvGrpSpPr>
        <p:cNvPr id="251" name="Shape 251"/>
        <p:cNvGrpSpPr/>
        <p:nvPr/>
      </p:nvGrpSpPr>
      <p:grpSpPr>
        <a:xfrm>
          <a:off x="0" y="0"/>
          <a:ext cx="0" cy="0"/>
          <a:chOff x="0" y="0"/>
          <a:chExt cx="0" cy="0"/>
        </a:xfrm>
      </p:grpSpPr>
      <p:sp>
        <p:nvSpPr>
          <p:cNvPr id="252" name="Google Shape;252;p41"/>
          <p:cNvSpPr/>
          <p:nvPr>
            <p:ph idx="2" type="pic"/>
          </p:nvPr>
        </p:nvSpPr>
        <p:spPr>
          <a:xfrm>
            <a:off x="5930854" y="2"/>
            <a:ext cx="3213000" cy="5143500"/>
          </a:xfrm>
          <a:prstGeom prst="rect">
            <a:avLst/>
          </a:prstGeom>
          <a:noFill/>
          <a:ln>
            <a:noFill/>
          </a:ln>
        </p:spPr>
      </p:sp>
      <p:sp>
        <p:nvSpPr>
          <p:cNvPr id="253" name="Google Shape;253;p41"/>
          <p:cNvSpPr txBox="1"/>
          <p:nvPr>
            <p:ph type="title"/>
          </p:nvPr>
        </p:nvSpPr>
        <p:spPr>
          <a:xfrm>
            <a:off x="173038" y="479426"/>
            <a:ext cx="5757900" cy="2745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400"/>
              <a:buFont typeface="Arial Black"/>
              <a:buNone/>
              <a:defRPr b="0" sz="1400" cap="none">
                <a:solidFill>
                  <a:schemeClr val="dk1"/>
                </a:solidFill>
                <a:latin typeface="Arial Black"/>
                <a:ea typeface="Arial Black"/>
                <a:cs typeface="Arial Black"/>
                <a:sym typeface="Arial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54" name="Google Shape;254;p41"/>
          <p:cNvSpPr txBox="1"/>
          <p:nvPr>
            <p:ph idx="1" type="body"/>
          </p:nvPr>
        </p:nvSpPr>
        <p:spPr>
          <a:xfrm>
            <a:off x="173038" y="1295202"/>
            <a:ext cx="5757900" cy="27576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1"/>
              </a:buClr>
              <a:buSzPts val="1800"/>
              <a:buNone/>
              <a:defRPr/>
            </a:lvl1pPr>
            <a:lvl2pPr indent="-228600" lvl="1" marL="914400" rtl="0" algn="l">
              <a:lnSpc>
                <a:spcPct val="100000"/>
              </a:lnSpc>
              <a:spcBef>
                <a:spcPts val="408"/>
              </a:spcBef>
              <a:spcAft>
                <a:spcPts val="0"/>
              </a:spcAft>
              <a:buClr>
                <a:srgbClr val="323C46"/>
              </a:buClr>
              <a:buSzPts val="1800"/>
              <a:buNone/>
              <a:defRPr/>
            </a:lvl2pPr>
            <a:lvl3pPr indent="-285750" lvl="2" marL="1371600" rtl="0" algn="l">
              <a:lnSpc>
                <a:spcPct val="100000"/>
              </a:lnSpc>
              <a:spcBef>
                <a:spcPts val="408"/>
              </a:spcBef>
              <a:spcAft>
                <a:spcPts val="0"/>
              </a:spcAft>
              <a:buSzPts val="900"/>
              <a:buChar char="›"/>
              <a:defRPr sz="900">
                <a:solidFill>
                  <a:schemeClr val="dk1"/>
                </a:solidFill>
                <a:latin typeface="Arial"/>
                <a:ea typeface="Arial"/>
                <a:cs typeface="Arial"/>
                <a:sym typeface="Arial"/>
              </a:defRPr>
            </a:lvl3pPr>
            <a:lvl4pPr indent="-285750" lvl="3" marL="1828800" rtl="0" algn="l">
              <a:lnSpc>
                <a:spcPct val="100000"/>
              </a:lnSpc>
              <a:spcBef>
                <a:spcPts val="408"/>
              </a:spcBef>
              <a:spcAft>
                <a:spcPts val="0"/>
              </a:spcAft>
              <a:buSzPts val="900"/>
              <a:buChar char="•"/>
              <a:defRPr sz="900">
                <a:solidFill>
                  <a:schemeClr val="dk1"/>
                </a:solidFill>
                <a:latin typeface="Arial"/>
                <a:ea typeface="Arial"/>
                <a:cs typeface="Arial"/>
                <a:sym typeface="Arial"/>
              </a:defRPr>
            </a:lvl4pPr>
            <a:lvl5pPr indent="-342900" lvl="4" marL="2286000" rtl="0" algn="l">
              <a:lnSpc>
                <a:spcPct val="100000"/>
              </a:lnSpc>
              <a:spcBef>
                <a:spcPts val="408"/>
              </a:spcBef>
              <a:spcAft>
                <a:spcPts val="0"/>
              </a:spcAft>
              <a:buClr>
                <a:srgbClr val="323C46"/>
              </a:buClr>
              <a:buSzPts val="1800"/>
              <a:buChar char="•"/>
              <a:defRPr/>
            </a:lvl5pPr>
            <a:lvl6pPr indent="-285750" lvl="5" marL="2743200" rtl="0" algn="l">
              <a:lnSpc>
                <a:spcPct val="90000"/>
              </a:lnSpc>
              <a:spcBef>
                <a:spcPts val="408"/>
              </a:spcBef>
              <a:spcAft>
                <a:spcPts val="0"/>
              </a:spcAft>
              <a:buClr>
                <a:schemeClr val="dk1"/>
              </a:buClr>
              <a:buSzPts val="900"/>
              <a:buChar char="‒"/>
              <a:defRPr sz="900">
                <a:solidFill>
                  <a:schemeClr val="dk1"/>
                </a:solidFill>
                <a:latin typeface="Arial"/>
                <a:ea typeface="Arial"/>
                <a:cs typeface="Arial"/>
                <a:sym typeface="Arial"/>
              </a:defRPr>
            </a:lvl6pPr>
            <a:lvl7pPr indent="-228600" lvl="6" marL="3200400" rtl="0" algn="l">
              <a:lnSpc>
                <a:spcPct val="90000"/>
              </a:lnSpc>
              <a:spcBef>
                <a:spcPts val="1225"/>
              </a:spcBef>
              <a:spcAft>
                <a:spcPts val="0"/>
              </a:spcAft>
              <a:buClr>
                <a:srgbClr val="323C46"/>
              </a:buClr>
              <a:buSzPts val="900"/>
              <a:buFont typeface="Arial"/>
              <a:buNone/>
              <a:defRPr sz="900">
                <a:solidFill>
                  <a:srgbClr val="323C46"/>
                </a:solidFill>
                <a:latin typeface="Arial"/>
                <a:ea typeface="Arial"/>
                <a:cs typeface="Arial"/>
                <a:sym typeface="Aria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55" name="Google Shape;255;p41"/>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1"/>
                </a:solidFill>
                <a:latin typeface="Arial"/>
                <a:ea typeface="Arial"/>
                <a:cs typeface="Arial"/>
                <a:sym typeface="Arial"/>
              </a:defRPr>
            </a:lvl1pPr>
            <a:lvl2pPr indent="0" lvl="1" marL="0" rtl="0" algn="ctr">
              <a:spcBef>
                <a:spcPts val="0"/>
              </a:spcBef>
              <a:buNone/>
              <a:defRPr b="0" i="0" sz="600" u="none" cap="none" strike="noStrike">
                <a:solidFill>
                  <a:schemeClr val="lt1"/>
                </a:solidFill>
                <a:latin typeface="Arial"/>
                <a:ea typeface="Arial"/>
                <a:cs typeface="Arial"/>
                <a:sym typeface="Arial"/>
              </a:defRPr>
            </a:lvl2pPr>
            <a:lvl3pPr indent="0" lvl="2" marL="0" rtl="0" algn="ctr">
              <a:spcBef>
                <a:spcPts val="0"/>
              </a:spcBef>
              <a:buNone/>
              <a:defRPr b="0" i="0" sz="600" u="none" cap="none" strike="noStrike">
                <a:solidFill>
                  <a:schemeClr val="lt1"/>
                </a:solidFill>
                <a:latin typeface="Arial"/>
                <a:ea typeface="Arial"/>
                <a:cs typeface="Arial"/>
                <a:sym typeface="Arial"/>
              </a:defRPr>
            </a:lvl3pPr>
            <a:lvl4pPr indent="0" lvl="3" marL="0" rtl="0" algn="ctr">
              <a:spcBef>
                <a:spcPts val="0"/>
              </a:spcBef>
              <a:buNone/>
              <a:defRPr b="0" i="0" sz="600" u="none" cap="none" strike="noStrike">
                <a:solidFill>
                  <a:schemeClr val="lt1"/>
                </a:solidFill>
                <a:latin typeface="Arial"/>
                <a:ea typeface="Arial"/>
                <a:cs typeface="Arial"/>
                <a:sym typeface="Arial"/>
              </a:defRPr>
            </a:lvl4pPr>
            <a:lvl5pPr indent="0" lvl="4" marL="0" rtl="0" algn="ctr">
              <a:spcBef>
                <a:spcPts val="0"/>
              </a:spcBef>
              <a:buNone/>
              <a:defRPr b="0" i="0" sz="600" u="none" cap="none" strike="noStrike">
                <a:solidFill>
                  <a:schemeClr val="lt1"/>
                </a:solidFill>
                <a:latin typeface="Arial"/>
                <a:ea typeface="Arial"/>
                <a:cs typeface="Arial"/>
                <a:sym typeface="Arial"/>
              </a:defRPr>
            </a:lvl5pPr>
            <a:lvl6pPr indent="0" lvl="5" marL="0" rtl="0" algn="ctr">
              <a:spcBef>
                <a:spcPts val="0"/>
              </a:spcBef>
              <a:buNone/>
              <a:defRPr b="0" i="0" sz="600" u="none" cap="none" strike="noStrike">
                <a:solidFill>
                  <a:schemeClr val="lt1"/>
                </a:solidFill>
                <a:latin typeface="Arial"/>
                <a:ea typeface="Arial"/>
                <a:cs typeface="Arial"/>
                <a:sym typeface="Arial"/>
              </a:defRPr>
            </a:lvl6pPr>
            <a:lvl7pPr indent="0" lvl="6" marL="0" rtl="0" algn="ctr">
              <a:spcBef>
                <a:spcPts val="0"/>
              </a:spcBef>
              <a:buNone/>
              <a:defRPr b="0" i="0" sz="600" u="none" cap="none" strike="noStrike">
                <a:solidFill>
                  <a:schemeClr val="lt1"/>
                </a:solidFill>
                <a:latin typeface="Arial"/>
                <a:ea typeface="Arial"/>
                <a:cs typeface="Arial"/>
                <a:sym typeface="Arial"/>
              </a:defRPr>
            </a:lvl7pPr>
            <a:lvl8pPr indent="0" lvl="7" marL="0" rtl="0" algn="ctr">
              <a:spcBef>
                <a:spcPts val="0"/>
              </a:spcBef>
              <a:buNone/>
              <a:defRPr b="0" i="0" sz="600" u="none" cap="none" strike="noStrike">
                <a:solidFill>
                  <a:schemeClr val="lt1"/>
                </a:solidFill>
                <a:latin typeface="Arial"/>
                <a:ea typeface="Arial"/>
                <a:cs typeface="Arial"/>
                <a:sym typeface="Arial"/>
              </a:defRPr>
            </a:lvl8pPr>
            <a:lvl9pPr indent="0" lvl="8" marL="0" rtl="0" algn="ctr">
              <a:spcBef>
                <a:spcPts val="0"/>
              </a:spcBef>
              <a:buNone/>
              <a:defRPr b="0" i="0" sz="6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256" name="Google Shape;256;p41"/>
          <p:cNvSpPr txBox="1"/>
          <p:nvPr>
            <p:ph idx="3" type="body"/>
          </p:nvPr>
        </p:nvSpPr>
        <p:spPr>
          <a:xfrm>
            <a:off x="173038" y="768659"/>
            <a:ext cx="5757900" cy="2745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Clr>
                <a:schemeClr val="lt1"/>
              </a:buClr>
              <a:buSzPts val="953"/>
              <a:buNone/>
              <a:defRPr sz="953">
                <a:solidFill>
                  <a:schemeClr val="lt1"/>
                </a:solidFill>
                <a:latin typeface="Arial"/>
                <a:ea typeface="Arial"/>
                <a:cs typeface="Arial"/>
                <a:sym typeface="Arial"/>
              </a:defRPr>
            </a:lvl1pPr>
            <a:lvl2pPr indent="-228600" lvl="1" marL="914400" rtl="0" algn="l">
              <a:lnSpc>
                <a:spcPct val="100000"/>
              </a:lnSpc>
              <a:spcBef>
                <a:spcPts val="0"/>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57" name="Google Shape;257;p41"/>
          <p:cNvSpPr txBox="1"/>
          <p:nvPr>
            <p:ph idx="4" type="body"/>
          </p:nvPr>
        </p:nvSpPr>
        <p:spPr>
          <a:xfrm>
            <a:off x="195263" y="4139514"/>
            <a:ext cx="5735700" cy="315000"/>
          </a:xfrm>
          <a:prstGeom prst="rect">
            <a:avLst/>
          </a:prstGeom>
          <a:solidFill>
            <a:srgbClr val="EAF1F1">
              <a:alpha val="74900"/>
            </a:srgbClr>
          </a:solidFill>
          <a:ln>
            <a:noFill/>
          </a:ln>
        </p:spPr>
        <p:txBody>
          <a:bodyPr anchorCtr="0" anchor="t" bIns="91425" lIns="91425" spcFirstLastPara="1" rIns="91425" wrap="square" tIns="91425">
            <a:normAutofit/>
          </a:bodyPr>
          <a:lstStyle>
            <a:lvl1pPr indent="-228600" lvl="0" marL="457200" rtl="0" algn="l">
              <a:lnSpc>
                <a:spcPct val="100000"/>
              </a:lnSpc>
              <a:spcBef>
                <a:spcPts val="0"/>
              </a:spcBef>
              <a:spcAft>
                <a:spcPts val="0"/>
              </a:spcAft>
              <a:buClr>
                <a:schemeClr val="lt1"/>
              </a:buClr>
              <a:buSzPts val="800"/>
              <a:buNone/>
              <a:defRPr b="1" i="0" sz="800" cap="none">
                <a:solidFill>
                  <a:schemeClr val="lt1"/>
                </a:solidFill>
                <a:latin typeface="Arial"/>
                <a:ea typeface="Arial"/>
                <a:cs typeface="Arial"/>
                <a:sym typeface="Arial"/>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cxnSp>
        <p:nvCxnSpPr>
          <p:cNvPr id="258" name="Google Shape;258;p41"/>
          <p:cNvCxnSpPr/>
          <p:nvPr/>
        </p:nvCxnSpPr>
        <p:spPr>
          <a:xfrm>
            <a:off x="173037" y="4139514"/>
            <a:ext cx="0" cy="315000"/>
          </a:xfrm>
          <a:prstGeom prst="straightConnector1">
            <a:avLst/>
          </a:prstGeom>
          <a:noFill/>
          <a:ln cap="flat" cmpd="sng" w="38100">
            <a:solidFill>
              <a:schemeClr val="lt1"/>
            </a:solidFill>
            <a:prstDash val="solid"/>
            <a:miter lim="800000"/>
            <a:headEnd len="sm" w="sm" type="none"/>
            <a:tailEnd len="sm" w="sm" type="none"/>
          </a:ln>
        </p:spPr>
      </p:cxnSp>
      <p:sp>
        <p:nvSpPr>
          <p:cNvPr id="259" name="Google Shape;259;p41"/>
          <p:cNvSpPr txBox="1"/>
          <p:nvPr>
            <p:ph idx="11" type="ftr"/>
          </p:nvPr>
        </p:nvSpPr>
        <p:spPr>
          <a:xfrm>
            <a:off x="173036" y="4582718"/>
            <a:ext cx="8357700" cy="2745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b="0" sz="500" cap="none">
                <a:latin typeface="Poppins"/>
                <a:ea typeface="Poppins"/>
                <a:cs typeface="Poppins"/>
                <a:sym typeface="Poppins"/>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1 column side">
  <p:cSld name="TEXT 1 column side">
    <p:bg>
      <p:bgPr>
        <a:solidFill>
          <a:srgbClr val="EBEBEB"/>
        </a:solidFill>
      </p:bgPr>
    </p:bg>
    <p:spTree>
      <p:nvGrpSpPr>
        <p:cNvPr id="260" name="Shape 260"/>
        <p:cNvGrpSpPr/>
        <p:nvPr/>
      </p:nvGrpSpPr>
      <p:grpSpPr>
        <a:xfrm>
          <a:off x="0" y="0"/>
          <a:ext cx="0" cy="0"/>
          <a:chOff x="0" y="0"/>
          <a:chExt cx="0" cy="0"/>
        </a:xfrm>
      </p:grpSpPr>
      <p:sp>
        <p:nvSpPr>
          <p:cNvPr id="261" name="Google Shape;261;p42"/>
          <p:cNvSpPr/>
          <p:nvPr/>
        </p:nvSpPr>
        <p:spPr>
          <a:xfrm flipH="1">
            <a:off x="85" y="1"/>
            <a:ext cx="3150300" cy="51435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262" name="Google Shape;262;p42"/>
          <p:cNvSpPr txBox="1"/>
          <p:nvPr>
            <p:ph idx="1" type="body"/>
          </p:nvPr>
        </p:nvSpPr>
        <p:spPr>
          <a:xfrm>
            <a:off x="195263" y="4108451"/>
            <a:ext cx="2885100" cy="395400"/>
          </a:xfrm>
          <a:prstGeom prst="rect">
            <a:avLst/>
          </a:prstGeom>
          <a:solidFill>
            <a:srgbClr val="EAF1F1">
              <a:alpha val="74900"/>
            </a:srgbClr>
          </a:solidFill>
          <a:ln>
            <a:noFill/>
          </a:ln>
        </p:spPr>
        <p:txBody>
          <a:bodyPr anchorCtr="0" anchor="t" bIns="91425" lIns="91425" spcFirstLastPara="1" rIns="91425" wrap="square" tIns="91425">
            <a:noAutofit/>
          </a:bodyPr>
          <a:lstStyle>
            <a:lvl1pPr indent="-228600" lvl="0" marL="457200" rtl="0" algn="l">
              <a:lnSpc>
                <a:spcPct val="100000"/>
              </a:lnSpc>
              <a:spcBef>
                <a:spcPts val="0"/>
              </a:spcBef>
              <a:spcAft>
                <a:spcPts val="0"/>
              </a:spcAft>
              <a:buClr>
                <a:schemeClr val="lt1"/>
              </a:buClr>
              <a:buSzPts val="800"/>
              <a:buNone/>
              <a:defRPr b="1" i="0" sz="800" cap="none">
                <a:solidFill>
                  <a:schemeClr val="lt1"/>
                </a:solidFill>
                <a:latin typeface="Arial"/>
                <a:ea typeface="Arial"/>
                <a:cs typeface="Arial"/>
                <a:sym typeface="Arial"/>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63" name="Google Shape;263;p42"/>
          <p:cNvSpPr txBox="1"/>
          <p:nvPr>
            <p:ph type="title"/>
          </p:nvPr>
        </p:nvSpPr>
        <p:spPr>
          <a:xfrm>
            <a:off x="173039" y="478044"/>
            <a:ext cx="2907300" cy="2727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400"/>
              <a:buFont typeface="Arial Black"/>
              <a:buNone/>
              <a:defRPr b="0" sz="1400" cap="none">
                <a:solidFill>
                  <a:schemeClr val="dk1"/>
                </a:solidFill>
                <a:latin typeface="Arial Black"/>
                <a:ea typeface="Arial Black"/>
                <a:cs typeface="Arial Black"/>
                <a:sym typeface="Arial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64" name="Google Shape;264;p42"/>
          <p:cNvCxnSpPr/>
          <p:nvPr/>
        </p:nvCxnSpPr>
        <p:spPr>
          <a:xfrm>
            <a:off x="173037" y="4106863"/>
            <a:ext cx="0" cy="400200"/>
          </a:xfrm>
          <a:prstGeom prst="straightConnector1">
            <a:avLst/>
          </a:prstGeom>
          <a:noFill/>
          <a:ln cap="flat" cmpd="sng" w="38100">
            <a:solidFill>
              <a:schemeClr val="lt1"/>
            </a:solidFill>
            <a:prstDash val="solid"/>
            <a:miter lim="800000"/>
            <a:headEnd len="sm" w="sm" type="none"/>
            <a:tailEnd len="sm" w="sm" type="none"/>
          </a:ln>
        </p:spPr>
      </p:cxnSp>
      <p:sp>
        <p:nvSpPr>
          <p:cNvPr id="265" name="Google Shape;265;p42"/>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1"/>
                </a:solidFill>
                <a:latin typeface="Arial"/>
                <a:ea typeface="Arial"/>
                <a:cs typeface="Arial"/>
                <a:sym typeface="Arial"/>
              </a:defRPr>
            </a:lvl1pPr>
            <a:lvl2pPr indent="0" lvl="1" marL="0" rtl="0" algn="ctr">
              <a:spcBef>
                <a:spcPts val="0"/>
              </a:spcBef>
              <a:buNone/>
              <a:defRPr b="0" i="0" sz="600" u="none" cap="none" strike="noStrike">
                <a:solidFill>
                  <a:schemeClr val="lt1"/>
                </a:solidFill>
                <a:latin typeface="Arial"/>
                <a:ea typeface="Arial"/>
                <a:cs typeface="Arial"/>
                <a:sym typeface="Arial"/>
              </a:defRPr>
            </a:lvl2pPr>
            <a:lvl3pPr indent="0" lvl="2" marL="0" rtl="0" algn="ctr">
              <a:spcBef>
                <a:spcPts val="0"/>
              </a:spcBef>
              <a:buNone/>
              <a:defRPr b="0" i="0" sz="600" u="none" cap="none" strike="noStrike">
                <a:solidFill>
                  <a:schemeClr val="lt1"/>
                </a:solidFill>
                <a:latin typeface="Arial"/>
                <a:ea typeface="Arial"/>
                <a:cs typeface="Arial"/>
                <a:sym typeface="Arial"/>
              </a:defRPr>
            </a:lvl3pPr>
            <a:lvl4pPr indent="0" lvl="3" marL="0" rtl="0" algn="ctr">
              <a:spcBef>
                <a:spcPts val="0"/>
              </a:spcBef>
              <a:buNone/>
              <a:defRPr b="0" i="0" sz="600" u="none" cap="none" strike="noStrike">
                <a:solidFill>
                  <a:schemeClr val="lt1"/>
                </a:solidFill>
                <a:latin typeface="Arial"/>
                <a:ea typeface="Arial"/>
                <a:cs typeface="Arial"/>
                <a:sym typeface="Arial"/>
              </a:defRPr>
            </a:lvl4pPr>
            <a:lvl5pPr indent="0" lvl="4" marL="0" rtl="0" algn="ctr">
              <a:spcBef>
                <a:spcPts val="0"/>
              </a:spcBef>
              <a:buNone/>
              <a:defRPr b="0" i="0" sz="600" u="none" cap="none" strike="noStrike">
                <a:solidFill>
                  <a:schemeClr val="lt1"/>
                </a:solidFill>
                <a:latin typeface="Arial"/>
                <a:ea typeface="Arial"/>
                <a:cs typeface="Arial"/>
                <a:sym typeface="Arial"/>
              </a:defRPr>
            </a:lvl5pPr>
            <a:lvl6pPr indent="0" lvl="5" marL="0" rtl="0" algn="ctr">
              <a:spcBef>
                <a:spcPts val="0"/>
              </a:spcBef>
              <a:buNone/>
              <a:defRPr b="0" i="0" sz="600" u="none" cap="none" strike="noStrike">
                <a:solidFill>
                  <a:schemeClr val="lt1"/>
                </a:solidFill>
                <a:latin typeface="Arial"/>
                <a:ea typeface="Arial"/>
                <a:cs typeface="Arial"/>
                <a:sym typeface="Arial"/>
              </a:defRPr>
            </a:lvl6pPr>
            <a:lvl7pPr indent="0" lvl="6" marL="0" rtl="0" algn="ctr">
              <a:spcBef>
                <a:spcPts val="0"/>
              </a:spcBef>
              <a:buNone/>
              <a:defRPr b="0" i="0" sz="600" u="none" cap="none" strike="noStrike">
                <a:solidFill>
                  <a:schemeClr val="lt1"/>
                </a:solidFill>
                <a:latin typeface="Arial"/>
                <a:ea typeface="Arial"/>
                <a:cs typeface="Arial"/>
                <a:sym typeface="Arial"/>
              </a:defRPr>
            </a:lvl7pPr>
            <a:lvl8pPr indent="0" lvl="7" marL="0" rtl="0" algn="ctr">
              <a:spcBef>
                <a:spcPts val="0"/>
              </a:spcBef>
              <a:buNone/>
              <a:defRPr b="0" i="0" sz="600" u="none" cap="none" strike="noStrike">
                <a:solidFill>
                  <a:schemeClr val="lt1"/>
                </a:solidFill>
                <a:latin typeface="Arial"/>
                <a:ea typeface="Arial"/>
                <a:cs typeface="Arial"/>
                <a:sym typeface="Arial"/>
              </a:defRPr>
            </a:lvl8pPr>
            <a:lvl9pPr indent="0" lvl="8" marL="0" rtl="0" algn="ctr">
              <a:spcBef>
                <a:spcPts val="0"/>
              </a:spcBef>
              <a:buNone/>
              <a:defRPr b="0" i="0" sz="6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cxnSp>
        <p:nvCxnSpPr>
          <p:cNvPr id="266" name="Google Shape;266;p42"/>
          <p:cNvCxnSpPr/>
          <p:nvPr/>
        </p:nvCxnSpPr>
        <p:spPr>
          <a:xfrm>
            <a:off x="175432" y="297402"/>
            <a:ext cx="144000" cy="0"/>
          </a:xfrm>
          <a:prstGeom prst="straightConnector1">
            <a:avLst/>
          </a:prstGeom>
          <a:noFill/>
          <a:ln cap="flat" cmpd="sng" w="12700">
            <a:solidFill>
              <a:schemeClr val="lt1"/>
            </a:solidFill>
            <a:prstDash val="solid"/>
            <a:miter lim="800000"/>
            <a:headEnd len="sm" w="sm" type="none"/>
            <a:tailEnd len="sm" w="sm" type="none"/>
          </a:ln>
        </p:spPr>
      </p:cxnSp>
      <p:sp>
        <p:nvSpPr>
          <p:cNvPr id="267" name="Google Shape;267;p42"/>
          <p:cNvSpPr txBox="1"/>
          <p:nvPr>
            <p:ph idx="11" type="ftr"/>
          </p:nvPr>
        </p:nvSpPr>
        <p:spPr>
          <a:xfrm>
            <a:off x="173037" y="4582718"/>
            <a:ext cx="8351100" cy="2745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b="0" sz="500" cap="none">
                <a:latin typeface="Poppins"/>
                <a:ea typeface="Poppins"/>
                <a:cs typeface="Poppins"/>
                <a:sym typeface="Poppins"/>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68" name="Google Shape;268;p42"/>
          <p:cNvSpPr txBox="1"/>
          <p:nvPr>
            <p:ph idx="2" type="body"/>
          </p:nvPr>
        </p:nvSpPr>
        <p:spPr>
          <a:xfrm>
            <a:off x="173038" y="768659"/>
            <a:ext cx="2904300" cy="2745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Clr>
                <a:schemeClr val="lt1"/>
              </a:buClr>
              <a:buSzPts val="953"/>
              <a:buNone/>
              <a:defRPr sz="953">
                <a:solidFill>
                  <a:schemeClr val="lt1"/>
                </a:solidFill>
                <a:latin typeface="Arial"/>
                <a:ea typeface="Arial"/>
                <a:cs typeface="Arial"/>
                <a:sym typeface="Arial"/>
              </a:defRPr>
            </a:lvl1pPr>
            <a:lvl2pPr indent="-228600" lvl="1" marL="914400" rtl="0" algn="l">
              <a:lnSpc>
                <a:spcPct val="100000"/>
              </a:lnSpc>
              <a:spcBef>
                <a:spcPts val="0"/>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69" name="Google Shape;269;p42"/>
          <p:cNvSpPr txBox="1"/>
          <p:nvPr>
            <p:ph idx="3" type="body"/>
          </p:nvPr>
        </p:nvSpPr>
        <p:spPr>
          <a:xfrm>
            <a:off x="173039" y="1295202"/>
            <a:ext cx="2904300" cy="27576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1"/>
              </a:buClr>
              <a:buSzPts val="1800"/>
              <a:buNone/>
              <a:defRPr/>
            </a:lvl1pPr>
            <a:lvl2pPr indent="-228600" lvl="1" marL="914400" rtl="0" algn="l">
              <a:lnSpc>
                <a:spcPct val="100000"/>
              </a:lnSpc>
              <a:spcBef>
                <a:spcPts val="408"/>
              </a:spcBef>
              <a:spcAft>
                <a:spcPts val="0"/>
              </a:spcAft>
              <a:buClr>
                <a:srgbClr val="323C46"/>
              </a:buClr>
              <a:buSzPts val="1800"/>
              <a:buNone/>
              <a:defRPr/>
            </a:lvl2pPr>
            <a:lvl3pPr indent="-285750" lvl="2" marL="1371600" rtl="0" algn="l">
              <a:lnSpc>
                <a:spcPct val="100000"/>
              </a:lnSpc>
              <a:spcBef>
                <a:spcPts val="408"/>
              </a:spcBef>
              <a:spcAft>
                <a:spcPts val="0"/>
              </a:spcAft>
              <a:buSzPts val="900"/>
              <a:buChar char="›"/>
              <a:defRPr sz="900">
                <a:solidFill>
                  <a:schemeClr val="dk1"/>
                </a:solidFill>
                <a:latin typeface="Arial"/>
                <a:ea typeface="Arial"/>
                <a:cs typeface="Arial"/>
                <a:sym typeface="Arial"/>
              </a:defRPr>
            </a:lvl3pPr>
            <a:lvl4pPr indent="-285750" lvl="3" marL="1828800" rtl="0" algn="l">
              <a:lnSpc>
                <a:spcPct val="100000"/>
              </a:lnSpc>
              <a:spcBef>
                <a:spcPts val="408"/>
              </a:spcBef>
              <a:spcAft>
                <a:spcPts val="0"/>
              </a:spcAft>
              <a:buSzPts val="900"/>
              <a:buChar char="•"/>
              <a:defRPr sz="900">
                <a:solidFill>
                  <a:schemeClr val="dk1"/>
                </a:solidFill>
                <a:latin typeface="Arial"/>
                <a:ea typeface="Arial"/>
                <a:cs typeface="Arial"/>
                <a:sym typeface="Arial"/>
              </a:defRPr>
            </a:lvl4pPr>
            <a:lvl5pPr indent="-342900" lvl="4" marL="2286000" rtl="0" algn="l">
              <a:lnSpc>
                <a:spcPct val="100000"/>
              </a:lnSpc>
              <a:spcBef>
                <a:spcPts val="408"/>
              </a:spcBef>
              <a:spcAft>
                <a:spcPts val="0"/>
              </a:spcAft>
              <a:buClr>
                <a:srgbClr val="323C46"/>
              </a:buClr>
              <a:buSzPts val="1800"/>
              <a:buChar char="•"/>
              <a:defRPr/>
            </a:lvl5pPr>
            <a:lvl6pPr indent="-285750" lvl="5" marL="2743200" rtl="0" algn="l">
              <a:lnSpc>
                <a:spcPct val="90000"/>
              </a:lnSpc>
              <a:spcBef>
                <a:spcPts val="408"/>
              </a:spcBef>
              <a:spcAft>
                <a:spcPts val="0"/>
              </a:spcAft>
              <a:buClr>
                <a:schemeClr val="dk1"/>
              </a:buClr>
              <a:buSzPts val="900"/>
              <a:buChar char="‒"/>
              <a:defRPr sz="900">
                <a:solidFill>
                  <a:schemeClr val="dk1"/>
                </a:solidFill>
                <a:latin typeface="Arial"/>
                <a:ea typeface="Arial"/>
                <a:cs typeface="Arial"/>
                <a:sym typeface="Arial"/>
              </a:defRPr>
            </a:lvl6pPr>
            <a:lvl7pPr indent="-228600" lvl="6" marL="3200400" rtl="0" algn="l">
              <a:lnSpc>
                <a:spcPct val="90000"/>
              </a:lnSpc>
              <a:spcBef>
                <a:spcPts val="1225"/>
              </a:spcBef>
              <a:spcAft>
                <a:spcPts val="0"/>
              </a:spcAft>
              <a:buClr>
                <a:srgbClr val="323C46"/>
              </a:buClr>
              <a:buSzPts val="900"/>
              <a:buFont typeface="Arial"/>
              <a:buNone/>
              <a:defRPr sz="900">
                <a:solidFill>
                  <a:srgbClr val="323C46"/>
                </a:solidFill>
                <a:latin typeface="Arial"/>
                <a:ea typeface="Arial"/>
                <a:cs typeface="Arial"/>
                <a:sym typeface="Aria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FIGURES">
  <p:cSld name="KEY FIGURES">
    <p:spTree>
      <p:nvGrpSpPr>
        <p:cNvPr id="270" name="Shape 270"/>
        <p:cNvGrpSpPr/>
        <p:nvPr/>
      </p:nvGrpSpPr>
      <p:grpSpPr>
        <a:xfrm>
          <a:off x="0" y="0"/>
          <a:ext cx="0" cy="0"/>
          <a:chOff x="0" y="0"/>
          <a:chExt cx="0" cy="0"/>
        </a:xfrm>
      </p:grpSpPr>
      <p:sp>
        <p:nvSpPr>
          <p:cNvPr id="271" name="Google Shape;271;p43"/>
          <p:cNvSpPr/>
          <p:nvPr/>
        </p:nvSpPr>
        <p:spPr>
          <a:xfrm>
            <a:off x="5929200" y="1"/>
            <a:ext cx="3214800" cy="5143500"/>
          </a:xfrm>
          <a:prstGeom prst="rect">
            <a:avLst/>
          </a:prstGeom>
          <a:solidFill>
            <a:srgbClr val="EBEBE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dk1"/>
              </a:solidFill>
              <a:latin typeface="Arial"/>
              <a:ea typeface="Arial"/>
              <a:cs typeface="Arial"/>
              <a:sym typeface="Arial"/>
            </a:endParaRPr>
          </a:p>
        </p:txBody>
      </p:sp>
      <p:cxnSp>
        <p:nvCxnSpPr>
          <p:cNvPr id="272" name="Google Shape;272;p43"/>
          <p:cNvCxnSpPr/>
          <p:nvPr/>
        </p:nvCxnSpPr>
        <p:spPr>
          <a:xfrm>
            <a:off x="6286002" y="628779"/>
            <a:ext cx="2501100" cy="0"/>
          </a:xfrm>
          <a:prstGeom prst="straightConnector1">
            <a:avLst/>
          </a:prstGeom>
          <a:noFill/>
          <a:ln cap="flat" cmpd="sng" w="9525">
            <a:solidFill>
              <a:schemeClr val="dk1"/>
            </a:solidFill>
            <a:prstDash val="solid"/>
            <a:miter lim="800000"/>
            <a:headEnd len="sm" w="sm" type="none"/>
            <a:tailEnd len="sm" w="sm" type="none"/>
          </a:ln>
        </p:spPr>
      </p:cxnSp>
      <p:sp>
        <p:nvSpPr>
          <p:cNvPr id="273" name="Google Shape;273;p43"/>
          <p:cNvSpPr txBox="1"/>
          <p:nvPr/>
        </p:nvSpPr>
        <p:spPr>
          <a:xfrm>
            <a:off x="6992477" y="530918"/>
            <a:ext cx="1088100" cy="217800"/>
          </a:xfrm>
          <a:prstGeom prst="rect">
            <a:avLst/>
          </a:prstGeom>
          <a:solidFill>
            <a:srgbClr val="EBEBEB"/>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 sz="816" u="none" cap="none" strike="noStrike">
                <a:solidFill>
                  <a:schemeClr val="dk1"/>
                </a:solidFill>
                <a:latin typeface="Arial"/>
                <a:ea typeface="Arial"/>
                <a:cs typeface="Arial"/>
                <a:sym typeface="Arial"/>
              </a:rPr>
              <a:t>KEY FIGURES</a:t>
            </a:r>
            <a:endParaRPr/>
          </a:p>
        </p:txBody>
      </p:sp>
      <p:cxnSp>
        <p:nvCxnSpPr>
          <p:cNvPr id="274" name="Google Shape;274;p43"/>
          <p:cNvCxnSpPr/>
          <p:nvPr/>
        </p:nvCxnSpPr>
        <p:spPr>
          <a:xfrm>
            <a:off x="6286002" y="2032173"/>
            <a:ext cx="2501100" cy="0"/>
          </a:xfrm>
          <a:prstGeom prst="straightConnector1">
            <a:avLst/>
          </a:prstGeom>
          <a:noFill/>
          <a:ln cap="flat" cmpd="sng" w="9525">
            <a:solidFill>
              <a:schemeClr val="dk1"/>
            </a:solidFill>
            <a:prstDash val="solid"/>
            <a:miter lim="800000"/>
            <a:headEnd len="sm" w="sm" type="none"/>
            <a:tailEnd len="sm" w="sm" type="none"/>
          </a:ln>
        </p:spPr>
      </p:cxnSp>
      <p:cxnSp>
        <p:nvCxnSpPr>
          <p:cNvPr id="275" name="Google Shape;275;p43"/>
          <p:cNvCxnSpPr/>
          <p:nvPr/>
        </p:nvCxnSpPr>
        <p:spPr>
          <a:xfrm>
            <a:off x="6286002" y="3468291"/>
            <a:ext cx="2501100" cy="0"/>
          </a:xfrm>
          <a:prstGeom prst="straightConnector1">
            <a:avLst/>
          </a:prstGeom>
          <a:noFill/>
          <a:ln cap="flat" cmpd="sng" w="9525">
            <a:solidFill>
              <a:schemeClr val="dk1"/>
            </a:solidFill>
            <a:prstDash val="solid"/>
            <a:miter lim="800000"/>
            <a:headEnd len="sm" w="sm" type="none"/>
            <a:tailEnd len="sm" w="sm" type="none"/>
          </a:ln>
        </p:spPr>
      </p:cxnSp>
      <p:cxnSp>
        <p:nvCxnSpPr>
          <p:cNvPr id="276" name="Google Shape;276;p43"/>
          <p:cNvCxnSpPr/>
          <p:nvPr/>
        </p:nvCxnSpPr>
        <p:spPr>
          <a:xfrm>
            <a:off x="6286002" y="4500184"/>
            <a:ext cx="2501100" cy="0"/>
          </a:xfrm>
          <a:prstGeom prst="straightConnector1">
            <a:avLst/>
          </a:prstGeom>
          <a:noFill/>
          <a:ln cap="flat" cmpd="sng" w="9525">
            <a:solidFill>
              <a:schemeClr val="dk1"/>
            </a:solidFill>
            <a:prstDash val="solid"/>
            <a:miter lim="800000"/>
            <a:headEnd len="sm" w="sm" type="none"/>
            <a:tailEnd len="sm" w="sm" type="none"/>
          </a:ln>
        </p:spPr>
      </p:cxnSp>
      <p:sp>
        <p:nvSpPr>
          <p:cNvPr id="277" name="Google Shape;277;p43"/>
          <p:cNvSpPr txBox="1"/>
          <p:nvPr>
            <p:ph idx="1" type="body"/>
          </p:nvPr>
        </p:nvSpPr>
        <p:spPr>
          <a:xfrm>
            <a:off x="6399000" y="986400"/>
            <a:ext cx="2275200" cy="439200"/>
          </a:xfrm>
          <a:prstGeom prst="rect">
            <a:avLst/>
          </a:prstGeom>
          <a:noFill/>
          <a:ln>
            <a:noFill/>
          </a:ln>
        </p:spPr>
        <p:txBody>
          <a:bodyPr anchorCtr="0" anchor="b" bIns="0" lIns="0" spcFirstLastPara="1" rIns="0" wrap="square" tIns="0">
            <a:normAutofit/>
          </a:bodyPr>
          <a:lstStyle>
            <a:lvl1pPr indent="-228600" lvl="0" marL="457200" rtl="0" algn="ctr">
              <a:lnSpc>
                <a:spcPct val="100000"/>
              </a:lnSpc>
              <a:spcBef>
                <a:spcPts val="0"/>
              </a:spcBef>
              <a:spcAft>
                <a:spcPts val="0"/>
              </a:spcAft>
              <a:buClr>
                <a:schemeClr val="lt1"/>
              </a:buClr>
              <a:buSzPts val="2300"/>
              <a:buNone/>
              <a:defRPr sz="2300">
                <a:solidFill>
                  <a:schemeClr val="lt1"/>
                </a:solidFill>
              </a:defRPr>
            </a:lvl1pPr>
            <a:lvl2pPr indent="-228600" lvl="1" marL="914400" rtl="0" algn="l">
              <a:lnSpc>
                <a:spcPct val="100000"/>
              </a:lnSpc>
              <a:spcBef>
                <a:spcPts val="408"/>
              </a:spcBef>
              <a:spcAft>
                <a:spcPts val="0"/>
              </a:spcAft>
              <a:buClr>
                <a:srgbClr val="323C46"/>
              </a:buClr>
              <a:buSzPts val="3400"/>
              <a:buNone/>
              <a:defRPr sz="3400"/>
            </a:lvl2pPr>
            <a:lvl3pPr indent="-228600" lvl="2" marL="1371600" rtl="0" algn="l">
              <a:lnSpc>
                <a:spcPct val="100000"/>
              </a:lnSpc>
              <a:spcBef>
                <a:spcPts val="408"/>
              </a:spcBef>
              <a:spcAft>
                <a:spcPts val="0"/>
              </a:spcAft>
              <a:buSzPts val="3400"/>
              <a:buNone/>
              <a:defRPr sz="3400"/>
            </a:lvl3pPr>
            <a:lvl4pPr indent="-228600" lvl="3" marL="1828800" rtl="0" algn="l">
              <a:lnSpc>
                <a:spcPct val="100000"/>
              </a:lnSpc>
              <a:spcBef>
                <a:spcPts val="408"/>
              </a:spcBef>
              <a:spcAft>
                <a:spcPts val="0"/>
              </a:spcAft>
              <a:buSzPts val="3400"/>
              <a:buNone/>
              <a:defRPr sz="3400"/>
            </a:lvl4pPr>
            <a:lvl5pPr indent="-228600" lvl="4" marL="2286000" rtl="0" algn="l">
              <a:lnSpc>
                <a:spcPct val="100000"/>
              </a:lnSpc>
              <a:spcBef>
                <a:spcPts val="408"/>
              </a:spcBef>
              <a:spcAft>
                <a:spcPts val="0"/>
              </a:spcAft>
              <a:buClr>
                <a:srgbClr val="323C46"/>
              </a:buClr>
              <a:buSzPts val="3400"/>
              <a:buNone/>
              <a:defRPr sz="3400"/>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78" name="Google Shape;278;p43"/>
          <p:cNvSpPr txBox="1"/>
          <p:nvPr>
            <p:ph idx="2" type="body"/>
          </p:nvPr>
        </p:nvSpPr>
        <p:spPr>
          <a:xfrm>
            <a:off x="6399000" y="1418400"/>
            <a:ext cx="2275200" cy="414000"/>
          </a:xfrm>
          <a:prstGeom prst="rect">
            <a:avLst/>
          </a:prstGeom>
          <a:noFill/>
          <a:ln>
            <a:noFill/>
          </a:ln>
        </p:spPr>
        <p:txBody>
          <a:bodyPr anchorCtr="0" anchor="t" bIns="0" lIns="0" spcFirstLastPara="1" rIns="0" wrap="square" tIns="0">
            <a:normAutofit/>
          </a:bodyPr>
          <a:lstStyle>
            <a:lvl1pPr indent="-228600" lvl="0" marL="457200" rtl="0" algn="ctr">
              <a:lnSpc>
                <a:spcPct val="100000"/>
              </a:lnSpc>
              <a:spcBef>
                <a:spcPts val="0"/>
              </a:spcBef>
              <a:spcAft>
                <a:spcPts val="0"/>
              </a:spcAft>
              <a:buClr>
                <a:schemeClr val="dk1"/>
              </a:buClr>
              <a:buSzPts val="550"/>
              <a:buNone/>
              <a:defRPr sz="550">
                <a:solidFill>
                  <a:schemeClr val="dk1"/>
                </a:solidFill>
              </a:defRPr>
            </a:lvl1pPr>
            <a:lvl2pPr indent="-228600" lvl="1" marL="914400" rtl="0" algn="l">
              <a:lnSpc>
                <a:spcPct val="100000"/>
              </a:lnSpc>
              <a:spcBef>
                <a:spcPts val="408"/>
              </a:spcBef>
              <a:spcAft>
                <a:spcPts val="0"/>
              </a:spcAft>
              <a:buClr>
                <a:srgbClr val="323C46"/>
              </a:buClr>
              <a:buSzPts val="3400"/>
              <a:buNone/>
              <a:defRPr sz="3400"/>
            </a:lvl2pPr>
            <a:lvl3pPr indent="-228600" lvl="2" marL="1371600" rtl="0" algn="l">
              <a:lnSpc>
                <a:spcPct val="100000"/>
              </a:lnSpc>
              <a:spcBef>
                <a:spcPts val="408"/>
              </a:spcBef>
              <a:spcAft>
                <a:spcPts val="0"/>
              </a:spcAft>
              <a:buSzPts val="3400"/>
              <a:buNone/>
              <a:defRPr sz="3400"/>
            </a:lvl3pPr>
            <a:lvl4pPr indent="-228600" lvl="3" marL="1828800" rtl="0" algn="l">
              <a:lnSpc>
                <a:spcPct val="100000"/>
              </a:lnSpc>
              <a:spcBef>
                <a:spcPts val="408"/>
              </a:spcBef>
              <a:spcAft>
                <a:spcPts val="0"/>
              </a:spcAft>
              <a:buSzPts val="3400"/>
              <a:buNone/>
              <a:defRPr sz="3400"/>
            </a:lvl4pPr>
            <a:lvl5pPr indent="-228600" lvl="4" marL="2286000" rtl="0" algn="l">
              <a:lnSpc>
                <a:spcPct val="100000"/>
              </a:lnSpc>
              <a:spcBef>
                <a:spcPts val="408"/>
              </a:spcBef>
              <a:spcAft>
                <a:spcPts val="0"/>
              </a:spcAft>
              <a:buClr>
                <a:srgbClr val="323C46"/>
              </a:buClr>
              <a:buSzPts val="3400"/>
              <a:buNone/>
              <a:defRPr sz="3400"/>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79" name="Google Shape;279;p43"/>
          <p:cNvSpPr txBox="1"/>
          <p:nvPr>
            <p:ph idx="3" type="body"/>
          </p:nvPr>
        </p:nvSpPr>
        <p:spPr>
          <a:xfrm>
            <a:off x="6399000" y="2250000"/>
            <a:ext cx="2275200" cy="608400"/>
          </a:xfrm>
          <a:prstGeom prst="rect">
            <a:avLst/>
          </a:prstGeom>
          <a:noFill/>
          <a:ln>
            <a:noFill/>
          </a:ln>
        </p:spPr>
        <p:txBody>
          <a:bodyPr anchorCtr="0" anchor="b" bIns="0" lIns="0" spcFirstLastPara="1" rIns="0" wrap="square" tIns="0">
            <a:normAutofit/>
          </a:bodyPr>
          <a:lstStyle>
            <a:lvl1pPr indent="-228600" lvl="0" marL="457200" rtl="0" algn="ctr">
              <a:lnSpc>
                <a:spcPct val="100000"/>
              </a:lnSpc>
              <a:spcBef>
                <a:spcPts val="0"/>
              </a:spcBef>
              <a:spcAft>
                <a:spcPts val="0"/>
              </a:spcAft>
              <a:buClr>
                <a:schemeClr val="lt1"/>
              </a:buClr>
              <a:buSzPts val="3550"/>
              <a:buNone/>
              <a:defRPr b="1" sz="3550">
                <a:solidFill>
                  <a:schemeClr val="lt1"/>
                </a:solidFill>
              </a:defRPr>
            </a:lvl1pPr>
            <a:lvl2pPr indent="-228600" lvl="1" marL="914400" rtl="0" algn="l">
              <a:lnSpc>
                <a:spcPct val="100000"/>
              </a:lnSpc>
              <a:spcBef>
                <a:spcPts val="408"/>
              </a:spcBef>
              <a:spcAft>
                <a:spcPts val="0"/>
              </a:spcAft>
              <a:buClr>
                <a:srgbClr val="323C46"/>
              </a:buClr>
              <a:buSzPts val="3400"/>
              <a:buNone/>
              <a:defRPr sz="3400"/>
            </a:lvl2pPr>
            <a:lvl3pPr indent="-228600" lvl="2" marL="1371600" rtl="0" algn="l">
              <a:lnSpc>
                <a:spcPct val="100000"/>
              </a:lnSpc>
              <a:spcBef>
                <a:spcPts val="408"/>
              </a:spcBef>
              <a:spcAft>
                <a:spcPts val="0"/>
              </a:spcAft>
              <a:buSzPts val="3400"/>
              <a:buNone/>
              <a:defRPr sz="3400"/>
            </a:lvl3pPr>
            <a:lvl4pPr indent="-228600" lvl="3" marL="1828800" rtl="0" algn="l">
              <a:lnSpc>
                <a:spcPct val="100000"/>
              </a:lnSpc>
              <a:spcBef>
                <a:spcPts val="408"/>
              </a:spcBef>
              <a:spcAft>
                <a:spcPts val="0"/>
              </a:spcAft>
              <a:buSzPts val="3400"/>
              <a:buNone/>
              <a:defRPr sz="3400"/>
            </a:lvl4pPr>
            <a:lvl5pPr indent="-228600" lvl="4" marL="2286000" rtl="0" algn="l">
              <a:lnSpc>
                <a:spcPct val="100000"/>
              </a:lnSpc>
              <a:spcBef>
                <a:spcPts val="408"/>
              </a:spcBef>
              <a:spcAft>
                <a:spcPts val="0"/>
              </a:spcAft>
              <a:buClr>
                <a:srgbClr val="323C46"/>
              </a:buClr>
              <a:buSzPts val="3400"/>
              <a:buNone/>
              <a:defRPr sz="3400"/>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80" name="Google Shape;280;p43"/>
          <p:cNvSpPr txBox="1"/>
          <p:nvPr>
            <p:ph idx="4" type="body"/>
          </p:nvPr>
        </p:nvSpPr>
        <p:spPr>
          <a:xfrm>
            <a:off x="6399000" y="2862000"/>
            <a:ext cx="2275200" cy="414000"/>
          </a:xfrm>
          <a:prstGeom prst="rect">
            <a:avLst/>
          </a:prstGeom>
          <a:noFill/>
          <a:ln>
            <a:noFill/>
          </a:ln>
        </p:spPr>
        <p:txBody>
          <a:bodyPr anchorCtr="0" anchor="t" bIns="0" lIns="0" spcFirstLastPara="1" rIns="0" wrap="square" tIns="0">
            <a:normAutofit/>
          </a:bodyPr>
          <a:lstStyle>
            <a:lvl1pPr indent="-228600" lvl="0" marL="457200" rtl="0" algn="ctr">
              <a:lnSpc>
                <a:spcPct val="100000"/>
              </a:lnSpc>
              <a:spcBef>
                <a:spcPts val="0"/>
              </a:spcBef>
              <a:spcAft>
                <a:spcPts val="0"/>
              </a:spcAft>
              <a:buClr>
                <a:schemeClr val="dk1"/>
              </a:buClr>
              <a:buSzPts val="550"/>
              <a:buNone/>
              <a:defRPr sz="550">
                <a:solidFill>
                  <a:schemeClr val="dk1"/>
                </a:solidFill>
              </a:defRPr>
            </a:lvl1pPr>
            <a:lvl2pPr indent="-228600" lvl="1" marL="914400" rtl="0" algn="l">
              <a:lnSpc>
                <a:spcPct val="100000"/>
              </a:lnSpc>
              <a:spcBef>
                <a:spcPts val="408"/>
              </a:spcBef>
              <a:spcAft>
                <a:spcPts val="0"/>
              </a:spcAft>
              <a:buClr>
                <a:srgbClr val="323C46"/>
              </a:buClr>
              <a:buSzPts val="3400"/>
              <a:buNone/>
              <a:defRPr sz="3400"/>
            </a:lvl2pPr>
            <a:lvl3pPr indent="-228600" lvl="2" marL="1371600" rtl="0" algn="l">
              <a:lnSpc>
                <a:spcPct val="100000"/>
              </a:lnSpc>
              <a:spcBef>
                <a:spcPts val="408"/>
              </a:spcBef>
              <a:spcAft>
                <a:spcPts val="0"/>
              </a:spcAft>
              <a:buSzPts val="3400"/>
              <a:buNone/>
              <a:defRPr sz="3400"/>
            </a:lvl3pPr>
            <a:lvl4pPr indent="-228600" lvl="3" marL="1828800" rtl="0" algn="l">
              <a:lnSpc>
                <a:spcPct val="100000"/>
              </a:lnSpc>
              <a:spcBef>
                <a:spcPts val="408"/>
              </a:spcBef>
              <a:spcAft>
                <a:spcPts val="0"/>
              </a:spcAft>
              <a:buSzPts val="3400"/>
              <a:buNone/>
              <a:defRPr sz="3400"/>
            </a:lvl4pPr>
            <a:lvl5pPr indent="-228600" lvl="4" marL="2286000" rtl="0" algn="l">
              <a:lnSpc>
                <a:spcPct val="100000"/>
              </a:lnSpc>
              <a:spcBef>
                <a:spcPts val="408"/>
              </a:spcBef>
              <a:spcAft>
                <a:spcPts val="0"/>
              </a:spcAft>
              <a:buClr>
                <a:srgbClr val="323C46"/>
              </a:buClr>
              <a:buSzPts val="3400"/>
              <a:buNone/>
              <a:defRPr sz="3400"/>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81" name="Google Shape;281;p43"/>
          <p:cNvSpPr txBox="1"/>
          <p:nvPr>
            <p:ph idx="5" type="body"/>
          </p:nvPr>
        </p:nvSpPr>
        <p:spPr>
          <a:xfrm>
            <a:off x="6399000" y="3632400"/>
            <a:ext cx="2275200" cy="291600"/>
          </a:xfrm>
          <a:prstGeom prst="rect">
            <a:avLst/>
          </a:prstGeom>
          <a:noFill/>
          <a:ln>
            <a:noFill/>
          </a:ln>
        </p:spPr>
        <p:txBody>
          <a:bodyPr anchorCtr="0" anchor="b" bIns="0" lIns="0" spcFirstLastPara="1" rIns="0" wrap="square" tIns="0">
            <a:normAutofit/>
          </a:bodyPr>
          <a:lstStyle>
            <a:lvl1pPr indent="-228600" lvl="0" marL="457200" rtl="0" algn="ctr">
              <a:lnSpc>
                <a:spcPct val="100000"/>
              </a:lnSpc>
              <a:spcBef>
                <a:spcPts val="0"/>
              </a:spcBef>
              <a:spcAft>
                <a:spcPts val="0"/>
              </a:spcAft>
              <a:buClr>
                <a:schemeClr val="lt1"/>
              </a:buClr>
              <a:buSzPts val="1350"/>
              <a:buNone/>
              <a:defRPr sz="1350">
                <a:solidFill>
                  <a:schemeClr val="lt1"/>
                </a:solidFill>
              </a:defRPr>
            </a:lvl1pPr>
            <a:lvl2pPr indent="-228600" lvl="1" marL="914400" rtl="0" algn="l">
              <a:lnSpc>
                <a:spcPct val="100000"/>
              </a:lnSpc>
              <a:spcBef>
                <a:spcPts val="408"/>
              </a:spcBef>
              <a:spcAft>
                <a:spcPts val="0"/>
              </a:spcAft>
              <a:buClr>
                <a:srgbClr val="323C46"/>
              </a:buClr>
              <a:buSzPts val="3400"/>
              <a:buNone/>
              <a:defRPr sz="3400"/>
            </a:lvl2pPr>
            <a:lvl3pPr indent="-228600" lvl="2" marL="1371600" rtl="0" algn="l">
              <a:lnSpc>
                <a:spcPct val="100000"/>
              </a:lnSpc>
              <a:spcBef>
                <a:spcPts val="408"/>
              </a:spcBef>
              <a:spcAft>
                <a:spcPts val="0"/>
              </a:spcAft>
              <a:buSzPts val="3400"/>
              <a:buNone/>
              <a:defRPr sz="3400"/>
            </a:lvl3pPr>
            <a:lvl4pPr indent="-228600" lvl="3" marL="1828800" rtl="0" algn="l">
              <a:lnSpc>
                <a:spcPct val="100000"/>
              </a:lnSpc>
              <a:spcBef>
                <a:spcPts val="408"/>
              </a:spcBef>
              <a:spcAft>
                <a:spcPts val="0"/>
              </a:spcAft>
              <a:buSzPts val="3400"/>
              <a:buNone/>
              <a:defRPr sz="3400"/>
            </a:lvl4pPr>
            <a:lvl5pPr indent="-228600" lvl="4" marL="2286000" rtl="0" algn="l">
              <a:lnSpc>
                <a:spcPct val="100000"/>
              </a:lnSpc>
              <a:spcBef>
                <a:spcPts val="408"/>
              </a:spcBef>
              <a:spcAft>
                <a:spcPts val="0"/>
              </a:spcAft>
              <a:buClr>
                <a:srgbClr val="323C46"/>
              </a:buClr>
              <a:buSzPts val="3400"/>
              <a:buNone/>
              <a:defRPr sz="3400"/>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82" name="Google Shape;282;p43"/>
          <p:cNvSpPr txBox="1"/>
          <p:nvPr>
            <p:ph idx="6" type="body"/>
          </p:nvPr>
        </p:nvSpPr>
        <p:spPr>
          <a:xfrm>
            <a:off x="6399000" y="3924000"/>
            <a:ext cx="2275200" cy="414000"/>
          </a:xfrm>
          <a:prstGeom prst="rect">
            <a:avLst/>
          </a:prstGeom>
          <a:noFill/>
          <a:ln>
            <a:noFill/>
          </a:ln>
        </p:spPr>
        <p:txBody>
          <a:bodyPr anchorCtr="0" anchor="t" bIns="0" lIns="0" spcFirstLastPara="1" rIns="0" wrap="square" tIns="0">
            <a:normAutofit/>
          </a:bodyPr>
          <a:lstStyle>
            <a:lvl1pPr indent="-228600" lvl="0" marL="457200" rtl="0" algn="ctr">
              <a:lnSpc>
                <a:spcPct val="100000"/>
              </a:lnSpc>
              <a:spcBef>
                <a:spcPts val="0"/>
              </a:spcBef>
              <a:spcAft>
                <a:spcPts val="0"/>
              </a:spcAft>
              <a:buClr>
                <a:schemeClr val="dk1"/>
              </a:buClr>
              <a:buSzPts val="550"/>
              <a:buNone/>
              <a:defRPr sz="550">
                <a:solidFill>
                  <a:schemeClr val="dk1"/>
                </a:solidFill>
              </a:defRPr>
            </a:lvl1pPr>
            <a:lvl2pPr indent="-228600" lvl="1" marL="914400" rtl="0" algn="l">
              <a:lnSpc>
                <a:spcPct val="100000"/>
              </a:lnSpc>
              <a:spcBef>
                <a:spcPts val="408"/>
              </a:spcBef>
              <a:spcAft>
                <a:spcPts val="0"/>
              </a:spcAft>
              <a:buClr>
                <a:srgbClr val="323C46"/>
              </a:buClr>
              <a:buSzPts val="3400"/>
              <a:buNone/>
              <a:defRPr sz="3400"/>
            </a:lvl2pPr>
            <a:lvl3pPr indent="-228600" lvl="2" marL="1371600" rtl="0" algn="l">
              <a:lnSpc>
                <a:spcPct val="100000"/>
              </a:lnSpc>
              <a:spcBef>
                <a:spcPts val="408"/>
              </a:spcBef>
              <a:spcAft>
                <a:spcPts val="0"/>
              </a:spcAft>
              <a:buSzPts val="3400"/>
              <a:buNone/>
              <a:defRPr sz="3400"/>
            </a:lvl3pPr>
            <a:lvl4pPr indent="-228600" lvl="3" marL="1828800" rtl="0" algn="l">
              <a:lnSpc>
                <a:spcPct val="100000"/>
              </a:lnSpc>
              <a:spcBef>
                <a:spcPts val="408"/>
              </a:spcBef>
              <a:spcAft>
                <a:spcPts val="0"/>
              </a:spcAft>
              <a:buSzPts val="3400"/>
              <a:buNone/>
              <a:defRPr sz="3400"/>
            </a:lvl4pPr>
            <a:lvl5pPr indent="-228600" lvl="4" marL="2286000" rtl="0" algn="l">
              <a:lnSpc>
                <a:spcPct val="100000"/>
              </a:lnSpc>
              <a:spcBef>
                <a:spcPts val="408"/>
              </a:spcBef>
              <a:spcAft>
                <a:spcPts val="0"/>
              </a:spcAft>
              <a:buClr>
                <a:srgbClr val="323C46"/>
              </a:buClr>
              <a:buSzPts val="3400"/>
              <a:buNone/>
              <a:defRPr sz="3400"/>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83" name="Google Shape;283;p43"/>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1"/>
                </a:solidFill>
                <a:latin typeface="Arial"/>
                <a:ea typeface="Arial"/>
                <a:cs typeface="Arial"/>
                <a:sym typeface="Arial"/>
              </a:defRPr>
            </a:lvl1pPr>
            <a:lvl2pPr indent="0" lvl="1" marL="0" rtl="0" algn="ctr">
              <a:spcBef>
                <a:spcPts val="0"/>
              </a:spcBef>
              <a:buNone/>
              <a:defRPr b="0" i="0" sz="600" u="none" cap="none" strike="noStrike">
                <a:solidFill>
                  <a:schemeClr val="lt1"/>
                </a:solidFill>
                <a:latin typeface="Arial"/>
                <a:ea typeface="Arial"/>
                <a:cs typeface="Arial"/>
                <a:sym typeface="Arial"/>
              </a:defRPr>
            </a:lvl2pPr>
            <a:lvl3pPr indent="0" lvl="2" marL="0" rtl="0" algn="ctr">
              <a:spcBef>
                <a:spcPts val="0"/>
              </a:spcBef>
              <a:buNone/>
              <a:defRPr b="0" i="0" sz="600" u="none" cap="none" strike="noStrike">
                <a:solidFill>
                  <a:schemeClr val="lt1"/>
                </a:solidFill>
                <a:latin typeface="Arial"/>
                <a:ea typeface="Arial"/>
                <a:cs typeface="Arial"/>
                <a:sym typeface="Arial"/>
              </a:defRPr>
            </a:lvl3pPr>
            <a:lvl4pPr indent="0" lvl="3" marL="0" rtl="0" algn="ctr">
              <a:spcBef>
                <a:spcPts val="0"/>
              </a:spcBef>
              <a:buNone/>
              <a:defRPr b="0" i="0" sz="600" u="none" cap="none" strike="noStrike">
                <a:solidFill>
                  <a:schemeClr val="lt1"/>
                </a:solidFill>
                <a:latin typeface="Arial"/>
                <a:ea typeface="Arial"/>
                <a:cs typeface="Arial"/>
                <a:sym typeface="Arial"/>
              </a:defRPr>
            </a:lvl4pPr>
            <a:lvl5pPr indent="0" lvl="4" marL="0" rtl="0" algn="ctr">
              <a:spcBef>
                <a:spcPts val="0"/>
              </a:spcBef>
              <a:buNone/>
              <a:defRPr b="0" i="0" sz="600" u="none" cap="none" strike="noStrike">
                <a:solidFill>
                  <a:schemeClr val="lt1"/>
                </a:solidFill>
                <a:latin typeface="Arial"/>
                <a:ea typeface="Arial"/>
                <a:cs typeface="Arial"/>
                <a:sym typeface="Arial"/>
              </a:defRPr>
            </a:lvl5pPr>
            <a:lvl6pPr indent="0" lvl="5" marL="0" rtl="0" algn="ctr">
              <a:spcBef>
                <a:spcPts val="0"/>
              </a:spcBef>
              <a:buNone/>
              <a:defRPr b="0" i="0" sz="600" u="none" cap="none" strike="noStrike">
                <a:solidFill>
                  <a:schemeClr val="lt1"/>
                </a:solidFill>
                <a:latin typeface="Arial"/>
                <a:ea typeface="Arial"/>
                <a:cs typeface="Arial"/>
                <a:sym typeface="Arial"/>
              </a:defRPr>
            </a:lvl6pPr>
            <a:lvl7pPr indent="0" lvl="6" marL="0" rtl="0" algn="ctr">
              <a:spcBef>
                <a:spcPts val="0"/>
              </a:spcBef>
              <a:buNone/>
              <a:defRPr b="0" i="0" sz="600" u="none" cap="none" strike="noStrike">
                <a:solidFill>
                  <a:schemeClr val="lt1"/>
                </a:solidFill>
                <a:latin typeface="Arial"/>
                <a:ea typeface="Arial"/>
                <a:cs typeface="Arial"/>
                <a:sym typeface="Arial"/>
              </a:defRPr>
            </a:lvl7pPr>
            <a:lvl8pPr indent="0" lvl="7" marL="0" rtl="0" algn="ctr">
              <a:spcBef>
                <a:spcPts val="0"/>
              </a:spcBef>
              <a:buNone/>
              <a:defRPr b="0" i="0" sz="600" u="none" cap="none" strike="noStrike">
                <a:solidFill>
                  <a:schemeClr val="lt1"/>
                </a:solidFill>
                <a:latin typeface="Arial"/>
                <a:ea typeface="Arial"/>
                <a:cs typeface="Arial"/>
                <a:sym typeface="Arial"/>
              </a:defRPr>
            </a:lvl8pPr>
            <a:lvl9pPr indent="0" lvl="8" marL="0" rtl="0" algn="ctr">
              <a:spcBef>
                <a:spcPts val="0"/>
              </a:spcBef>
              <a:buNone/>
              <a:defRPr b="0" i="0" sz="6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284" name="Google Shape;284;p43"/>
          <p:cNvSpPr txBox="1"/>
          <p:nvPr>
            <p:ph idx="7" type="body"/>
          </p:nvPr>
        </p:nvSpPr>
        <p:spPr>
          <a:xfrm>
            <a:off x="176227" y="4161129"/>
            <a:ext cx="5550000" cy="342600"/>
          </a:xfrm>
          <a:prstGeom prst="rect">
            <a:avLst/>
          </a:prstGeom>
          <a:solidFill>
            <a:srgbClr val="EAF1F1">
              <a:alpha val="74900"/>
            </a:srgbClr>
          </a:solidFill>
          <a:ln>
            <a:noFill/>
          </a:ln>
        </p:spPr>
        <p:txBody>
          <a:bodyPr anchorCtr="0" anchor="t" bIns="91425" lIns="182875" spcFirstLastPara="1" rIns="91425" wrap="square" tIns="91425">
            <a:normAutofit/>
          </a:bodyPr>
          <a:lstStyle>
            <a:lvl1pPr indent="-228600" lvl="0" marL="457200" rtl="0" algn="l">
              <a:lnSpc>
                <a:spcPct val="100000"/>
              </a:lnSpc>
              <a:spcBef>
                <a:spcPts val="0"/>
              </a:spcBef>
              <a:spcAft>
                <a:spcPts val="0"/>
              </a:spcAft>
              <a:buClr>
                <a:schemeClr val="lt1"/>
              </a:buClr>
              <a:buSzPts val="800"/>
              <a:buNone/>
              <a:defRPr b="1" i="0" sz="800" cap="none">
                <a:solidFill>
                  <a:schemeClr val="lt1"/>
                </a:solidFill>
                <a:latin typeface="Arial"/>
                <a:ea typeface="Arial"/>
                <a:cs typeface="Arial"/>
                <a:sym typeface="Arial"/>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85" name="Google Shape;285;p43"/>
          <p:cNvSpPr txBox="1"/>
          <p:nvPr>
            <p:ph idx="8" type="body"/>
          </p:nvPr>
        </p:nvSpPr>
        <p:spPr>
          <a:xfrm>
            <a:off x="173038" y="1315495"/>
            <a:ext cx="5554800" cy="27810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1"/>
              </a:buClr>
              <a:buSzPts val="950"/>
              <a:buNone/>
              <a:defRPr/>
            </a:lvl1pPr>
            <a:lvl2pPr indent="-228600" lvl="1" marL="914400" rtl="0" algn="l">
              <a:lnSpc>
                <a:spcPct val="100000"/>
              </a:lnSpc>
              <a:spcBef>
                <a:spcPts val="408"/>
              </a:spcBef>
              <a:spcAft>
                <a:spcPts val="0"/>
              </a:spcAft>
              <a:buClr>
                <a:srgbClr val="323C46"/>
              </a:buClr>
              <a:buSzPts val="950"/>
              <a:buNone/>
              <a:defRPr/>
            </a:lvl2pPr>
            <a:lvl3pPr indent="-285750" lvl="2" marL="1371600" rtl="0" algn="l">
              <a:lnSpc>
                <a:spcPct val="100000"/>
              </a:lnSpc>
              <a:spcBef>
                <a:spcPts val="408"/>
              </a:spcBef>
              <a:spcAft>
                <a:spcPts val="0"/>
              </a:spcAft>
              <a:buSzPts val="900"/>
              <a:buChar char="›"/>
              <a:defRPr sz="900">
                <a:solidFill>
                  <a:schemeClr val="dk1"/>
                </a:solidFill>
                <a:latin typeface="Arial"/>
                <a:ea typeface="Arial"/>
                <a:cs typeface="Arial"/>
                <a:sym typeface="Arial"/>
              </a:defRPr>
            </a:lvl3pPr>
            <a:lvl4pPr indent="-285750" lvl="3" marL="1828800" rtl="0" algn="l">
              <a:lnSpc>
                <a:spcPct val="100000"/>
              </a:lnSpc>
              <a:spcBef>
                <a:spcPts val="408"/>
              </a:spcBef>
              <a:spcAft>
                <a:spcPts val="0"/>
              </a:spcAft>
              <a:buSzPts val="900"/>
              <a:buChar char="•"/>
              <a:defRPr sz="900">
                <a:solidFill>
                  <a:schemeClr val="dk1"/>
                </a:solidFill>
                <a:latin typeface="Arial"/>
                <a:ea typeface="Arial"/>
                <a:cs typeface="Arial"/>
                <a:sym typeface="Arial"/>
              </a:defRPr>
            </a:lvl4pPr>
            <a:lvl5pPr indent="-280670" lvl="4" marL="2286000" rtl="0" algn="l">
              <a:lnSpc>
                <a:spcPct val="100000"/>
              </a:lnSpc>
              <a:spcBef>
                <a:spcPts val="408"/>
              </a:spcBef>
              <a:spcAft>
                <a:spcPts val="0"/>
              </a:spcAft>
              <a:buClr>
                <a:srgbClr val="323C46"/>
              </a:buClr>
              <a:buSzPts val="820"/>
              <a:buChar char="•"/>
              <a:defRPr/>
            </a:lvl5pPr>
            <a:lvl6pPr indent="-285750" lvl="5" marL="2743200" rtl="0" algn="l">
              <a:lnSpc>
                <a:spcPct val="90000"/>
              </a:lnSpc>
              <a:spcBef>
                <a:spcPts val="408"/>
              </a:spcBef>
              <a:spcAft>
                <a:spcPts val="0"/>
              </a:spcAft>
              <a:buClr>
                <a:schemeClr val="dk1"/>
              </a:buClr>
              <a:buSzPts val="900"/>
              <a:buChar char="‒"/>
              <a:defRPr sz="900">
                <a:solidFill>
                  <a:schemeClr val="dk1"/>
                </a:solidFill>
                <a:latin typeface="Arial"/>
                <a:ea typeface="Arial"/>
                <a:cs typeface="Arial"/>
                <a:sym typeface="Arial"/>
              </a:defRPr>
            </a:lvl6pPr>
            <a:lvl7pPr indent="-228600" lvl="6" marL="3200400" rtl="0" algn="l">
              <a:lnSpc>
                <a:spcPct val="90000"/>
              </a:lnSpc>
              <a:spcBef>
                <a:spcPts val="1225"/>
              </a:spcBef>
              <a:spcAft>
                <a:spcPts val="0"/>
              </a:spcAft>
              <a:buClr>
                <a:srgbClr val="323C46"/>
              </a:buClr>
              <a:buSzPts val="900"/>
              <a:buFont typeface="Arial"/>
              <a:buNone/>
              <a:defRPr sz="900">
                <a:solidFill>
                  <a:srgbClr val="323C46"/>
                </a:solidFill>
                <a:latin typeface="Arial"/>
                <a:ea typeface="Arial"/>
                <a:cs typeface="Arial"/>
                <a:sym typeface="Aria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86" name="Google Shape;286;p43"/>
          <p:cNvSpPr txBox="1"/>
          <p:nvPr>
            <p:ph type="title"/>
          </p:nvPr>
        </p:nvSpPr>
        <p:spPr>
          <a:xfrm>
            <a:off x="173038" y="479426"/>
            <a:ext cx="5554800" cy="2745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400"/>
              <a:buFont typeface="Arial Black"/>
              <a:buNone/>
              <a:defRPr b="0" sz="1400" cap="none">
                <a:solidFill>
                  <a:schemeClr val="dk1"/>
                </a:solidFill>
                <a:latin typeface="Arial Black"/>
                <a:ea typeface="Arial Black"/>
                <a:cs typeface="Arial Black"/>
                <a:sym typeface="Arial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87" name="Google Shape;287;p43"/>
          <p:cNvCxnSpPr/>
          <p:nvPr/>
        </p:nvCxnSpPr>
        <p:spPr>
          <a:xfrm>
            <a:off x="173037" y="4159820"/>
            <a:ext cx="0" cy="347700"/>
          </a:xfrm>
          <a:prstGeom prst="straightConnector1">
            <a:avLst/>
          </a:prstGeom>
          <a:noFill/>
          <a:ln cap="flat" cmpd="sng" w="38100">
            <a:solidFill>
              <a:schemeClr val="lt1"/>
            </a:solidFill>
            <a:prstDash val="solid"/>
            <a:miter lim="800000"/>
            <a:headEnd len="sm" w="sm" type="none"/>
            <a:tailEnd len="sm" w="sm" type="none"/>
          </a:ln>
        </p:spPr>
      </p:cxnSp>
      <p:sp>
        <p:nvSpPr>
          <p:cNvPr id="288" name="Google Shape;288;p43"/>
          <p:cNvSpPr txBox="1"/>
          <p:nvPr>
            <p:ph idx="11" type="ftr"/>
          </p:nvPr>
        </p:nvSpPr>
        <p:spPr>
          <a:xfrm>
            <a:off x="173037" y="4582718"/>
            <a:ext cx="8351100" cy="2745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b="0" sz="500" cap="none">
                <a:latin typeface="Poppins"/>
                <a:ea typeface="Poppins"/>
                <a:cs typeface="Poppins"/>
                <a:sym typeface="Poppins"/>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89" name="Google Shape;289;p43"/>
          <p:cNvSpPr txBox="1"/>
          <p:nvPr>
            <p:ph idx="9" type="body"/>
          </p:nvPr>
        </p:nvSpPr>
        <p:spPr>
          <a:xfrm>
            <a:off x="173036" y="768659"/>
            <a:ext cx="5559600" cy="2745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Clr>
                <a:schemeClr val="lt1"/>
              </a:buClr>
              <a:buSzPts val="953"/>
              <a:buNone/>
              <a:defRPr sz="953">
                <a:solidFill>
                  <a:schemeClr val="lt1"/>
                </a:solidFill>
                <a:latin typeface="Arial"/>
                <a:ea typeface="Arial"/>
                <a:cs typeface="Arial"/>
                <a:sym typeface="Arial"/>
              </a:defRPr>
            </a:lvl1pPr>
            <a:lvl2pPr indent="-228600" lvl="1" marL="914400" rtl="0" algn="l">
              <a:lnSpc>
                <a:spcPct val="100000"/>
              </a:lnSpc>
              <a:spcBef>
                <a:spcPts val="0"/>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2 columns">
  <p:cSld name="TEXT 2 columns">
    <p:spTree>
      <p:nvGrpSpPr>
        <p:cNvPr id="290" name="Shape 290"/>
        <p:cNvGrpSpPr/>
        <p:nvPr/>
      </p:nvGrpSpPr>
      <p:grpSpPr>
        <a:xfrm>
          <a:off x="0" y="0"/>
          <a:ext cx="0" cy="0"/>
          <a:chOff x="0" y="0"/>
          <a:chExt cx="0" cy="0"/>
        </a:xfrm>
      </p:grpSpPr>
      <p:sp>
        <p:nvSpPr>
          <p:cNvPr id="291" name="Google Shape;291;p44"/>
          <p:cNvSpPr txBox="1"/>
          <p:nvPr>
            <p:ph idx="1" type="body"/>
          </p:nvPr>
        </p:nvSpPr>
        <p:spPr>
          <a:xfrm>
            <a:off x="173037" y="1295202"/>
            <a:ext cx="4032600" cy="27342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1"/>
              </a:buClr>
              <a:buSzPts val="1800"/>
              <a:buNone/>
              <a:defRPr/>
            </a:lvl1pPr>
            <a:lvl2pPr indent="-228600" lvl="1" marL="914400" rtl="0" algn="l">
              <a:lnSpc>
                <a:spcPct val="100000"/>
              </a:lnSpc>
              <a:spcBef>
                <a:spcPts val="408"/>
              </a:spcBef>
              <a:spcAft>
                <a:spcPts val="0"/>
              </a:spcAft>
              <a:buClr>
                <a:srgbClr val="323C46"/>
              </a:buClr>
              <a:buSzPts val="1800"/>
              <a:buNone/>
              <a:defRPr/>
            </a:lvl2pPr>
            <a:lvl3pPr indent="-285750" lvl="2" marL="1371600" rtl="0" algn="l">
              <a:lnSpc>
                <a:spcPct val="100000"/>
              </a:lnSpc>
              <a:spcBef>
                <a:spcPts val="408"/>
              </a:spcBef>
              <a:spcAft>
                <a:spcPts val="0"/>
              </a:spcAft>
              <a:buSzPts val="900"/>
              <a:buChar char="›"/>
              <a:defRPr sz="900">
                <a:solidFill>
                  <a:schemeClr val="dk1"/>
                </a:solidFill>
                <a:latin typeface="Arial"/>
                <a:ea typeface="Arial"/>
                <a:cs typeface="Arial"/>
                <a:sym typeface="Arial"/>
              </a:defRPr>
            </a:lvl3pPr>
            <a:lvl4pPr indent="-285750" lvl="3" marL="1828800" rtl="0" algn="l">
              <a:lnSpc>
                <a:spcPct val="100000"/>
              </a:lnSpc>
              <a:spcBef>
                <a:spcPts val="408"/>
              </a:spcBef>
              <a:spcAft>
                <a:spcPts val="0"/>
              </a:spcAft>
              <a:buSzPts val="900"/>
              <a:buChar char="•"/>
              <a:defRPr sz="900">
                <a:solidFill>
                  <a:schemeClr val="dk1"/>
                </a:solidFill>
                <a:latin typeface="Arial"/>
                <a:ea typeface="Arial"/>
                <a:cs typeface="Arial"/>
                <a:sym typeface="Arial"/>
              </a:defRPr>
            </a:lvl4pPr>
            <a:lvl5pPr indent="-342900" lvl="4" marL="2286000" rtl="0" algn="l">
              <a:lnSpc>
                <a:spcPct val="100000"/>
              </a:lnSpc>
              <a:spcBef>
                <a:spcPts val="408"/>
              </a:spcBef>
              <a:spcAft>
                <a:spcPts val="0"/>
              </a:spcAft>
              <a:buClr>
                <a:srgbClr val="323C46"/>
              </a:buClr>
              <a:buSzPts val="1800"/>
              <a:buChar char="•"/>
              <a:defRPr/>
            </a:lvl5pPr>
            <a:lvl6pPr indent="-285750" lvl="5" marL="2743200" rtl="0" algn="l">
              <a:lnSpc>
                <a:spcPct val="90000"/>
              </a:lnSpc>
              <a:spcBef>
                <a:spcPts val="408"/>
              </a:spcBef>
              <a:spcAft>
                <a:spcPts val="0"/>
              </a:spcAft>
              <a:buClr>
                <a:schemeClr val="dk1"/>
              </a:buClr>
              <a:buSzPts val="900"/>
              <a:buChar char="‒"/>
              <a:defRPr sz="900">
                <a:solidFill>
                  <a:schemeClr val="dk1"/>
                </a:solidFill>
                <a:latin typeface="Arial"/>
                <a:ea typeface="Arial"/>
                <a:cs typeface="Arial"/>
                <a:sym typeface="Arial"/>
              </a:defRPr>
            </a:lvl6pPr>
            <a:lvl7pPr indent="-228600" lvl="6" marL="3200400" rtl="0" algn="l">
              <a:lnSpc>
                <a:spcPct val="90000"/>
              </a:lnSpc>
              <a:spcBef>
                <a:spcPts val="1225"/>
              </a:spcBef>
              <a:spcAft>
                <a:spcPts val="0"/>
              </a:spcAft>
              <a:buClr>
                <a:srgbClr val="323C46"/>
              </a:buClr>
              <a:buSzPts val="900"/>
              <a:buFont typeface="Arial"/>
              <a:buNone/>
              <a:defRPr sz="900">
                <a:solidFill>
                  <a:srgbClr val="323C46"/>
                </a:solidFill>
                <a:latin typeface="Arial"/>
                <a:ea typeface="Arial"/>
                <a:cs typeface="Arial"/>
                <a:sym typeface="Aria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92" name="Google Shape;292;p44"/>
          <p:cNvSpPr txBox="1"/>
          <p:nvPr>
            <p:ph idx="2" type="body"/>
          </p:nvPr>
        </p:nvSpPr>
        <p:spPr>
          <a:xfrm>
            <a:off x="197644" y="4135767"/>
            <a:ext cx="8326500" cy="368700"/>
          </a:xfrm>
          <a:prstGeom prst="rect">
            <a:avLst/>
          </a:prstGeom>
          <a:solidFill>
            <a:srgbClr val="EAF1F1">
              <a:alpha val="74900"/>
            </a:srgbClr>
          </a:solidFill>
          <a:ln>
            <a:noFill/>
          </a:ln>
        </p:spPr>
        <p:txBody>
          <a:bodyPr anchorCtr="0" anchor="t" bIns="91425" lIns="91425" spcFirstLastPara="1" rIns="91425" wrap="square" tIns="91425">
            <a:normAutofit/>
          </a:bodyPr>
          <a:lstStyle>
            <a:lvl1pPr indent="-228600" lvl="0" marL="457200" rtl="0" algn="l">
              <a:lnSpc>
                <a:spcPct val="100000"/>
              </a:lnSpc>
              <a:spcBef>
                <a:spcPts val="0"/>
              </a:spcBef>
              <a:spcAft>
                <a:spcPts val="0"/>
              </a:spcAft>
              <a:buClr>
                <a:schemeClr val="lt1"/>
              </a:buClr>
              <a:buSzPts val="800"/>
              <a:buNone/>
              <a:defRPr i="0" sz="800"/>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cxnSp>
        <p:nvCxnSpPr>
          <p:cNvPr id="293" name="Google Shape;293;p44"/>
          <p:cNvCxnSpPr/>
          <p:nvPr/>
        </p:nvCxnSpPr>
        <p:spPr>
          <a:xfrm>
            <a:off x="173037" y="4132554"/>
            <a:ext cx="0" cy="384300"/>
          </a:xfrm>
          <a:prstGeom prst="straightConnector1">
            <a:avLst/>
          </a:prstGeom>
          <a:noFill/>
          <a:ln cap="flat" cmpd="sng" w="38100">
            <a:solidFill>
              <a:schemeClr val="lt1"/>
            </a:solidFill>
            <a:prstDash val="solid"/>
            <a:miter lim="800000"/>
            <a:headEnd len="sm" w="sm" type="none"/>
            <a:tailEnd len="sm" w="sm" type="none"/>
          </a:ln>
        </p:spPr>
      </p:cxnSp>
      <p:sp>
        <p:nvSpPr>
          <p:cNvPr id="294" name="Google Shape;294;p44"/>
          <p:cNvSpPr txBox="1"/>
          <p:nvPr>
            <p:ph idx="11" type="ftr"/>
          </p:nvPr>
        </p:nvSpPr>
        <p:spPr>
          <a:xfrm>
            <a:off x="173036" y="4582718"/>
            <a:ext cx="8357700" cy="2745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b="0" sz="500" cap="none">
                <a:latin typeface="Poppins"/>
                <a:ea typeface="Poppins"/>
                <a:cs typeface="Poppins"/>
                <a:sym typeface="Poppins"/>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95" name="Google Shape;295;p44"/>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1"/>
                </a:solidFill>
                <a:latin typeface="Arial"/>
                <a:ea typeface="Arial"/>
                <a:cs typeface="Arial"/>
                <a:sym typeface="Arial"/>
              </a:defRPr>
            </a:lvl1pPr>
            <a:lvl2pPr indent="0" lvl="1" marL="0" rtl="0" algn="ctr">
              <a:spcBef>
                <a:spcPts val="0"/>
              </a:spcBef>
              <a:buNone/>
              <a:defRPr b="0" i="0" sz="600" u="none" cap="none" strike="noStrike">
                <a:solidFill>
                  <a:schemeClr val="lt1"/>
                </a:solidFill>
                <a:latin typeface="Arial"/>
                <a:ea typeface="Arial"/>
                <a:cs typeface="Arial"/>
                <a:sym typeface="Arial"/>
              </a:defRPr>
            </a:lvl2pPr>
            <a:lvl3pPr indent="0" lvl="2" marL="0" rtl="0" algn="ctr">
              <a:spcBef>
                <a:spcPts val="0"/>
              </a:spcBef>
              <a:buNone/>
              <a:defRPr b="0" i="0" sz="600" u="none" cap="none" strike="noStrike">
                <a:solidFill>
                  <a:schemeClr val="lt1"/>
                </a:solidFill>
                <a:latin typeface="Arial"/>
                <a:ea typeface="Arial"/>
                <a:cs typeface="Arial"/>
                <a:sym typeface="Arial"/>
              </a:defRPr>
            </a:lvl3pPr>
            <a:lvl4pPr indent="0" lvl="3" marL="0" rtl="0" algn="ctr">
              <a:spcBef>
                <a:spcPts val="0"/>
              </a:spcBef>
              <a:buNone/>
              <a:defRPr b="0" i="0" sz="600" u="none" cap="none" strike="noStrike">
                <a:solidFill>
                  <a:schemeClr val="lt1"/>
                </a:solidFill>
                <a:latin typeface="Arial"/>
                <a:ea typeface="Arial"/>
                <a:cs typeface="Arial"/>
                <a:sym typeface="Arial"/>
              </a:defRPr>
            </a:lvl4pPr>
            <a:lvl5pPr indent="0" lvl="4" marL="0" rtl="0" algn="ctr">
              <a:spcBef>
                <a:spcPts val="0"/>
              </a:spcBef>
              <a:buNone/>
              <a:defRPr b="0" i="0" sz="600" u="none" cap="none" strike="noStrike">
                <a:solidFill>
                  <a:schemeClr val="lt1"/>
                </a:solidFill>
                <a:latin typeface="Arial"/>
                <a:ea typeface="Arial"/>
                <a:cs typeface="Arial"/>
                <a:sym typeface="Arial"/>
              </a:defRPr>
            </a:lvl5pPr>
            <a:lvl6pPr indent="0" lvl="5" marL="0" rtl="0" algn="ctr">
              <a:spcBef>
                <a:spcPts val="0"/>
              </a:spcBef>
              <a:buNone/>
              <a:defRPr b="0" i="0" sz="600" u="none" cap="none" strike="noStrike">
                <a:solidFill>
                  <a:schemeClr val="lt1"/>
                </a:solidFill>
                <a:latin typeface="Arial"/>
                <a:ea typeface="Arial"/>
                <a:cs typeface="Arial"/>
                <a:sym typeface="Arial"/>
              </a:defRPr>
            </a:lvl6pPr>
            <a:lvl7pPr indent="0" lvl="6" marL="0" rtl="0" algn="ctr">
              <a:spcBef>
                <a:spcPts val="0"/>
              </a:spcBef>
              <a:buNone/>
              <a:defRPr b="0" i="0" sz="600" u="none" cap="none" strike="noStrike">
                <a:solidFill>
                  <a:schemeClr val="lt1"/>
                </a:solidFill>
                <a:latin typeface="Arial"/>
                <a:ea typeface="Arial"/>
                <a:cs typeface="Arial"/>
                <a:sym typeface="Arial"/>
              </a:defRPr>
            </a:lvl7pPr>
            <a:lvl8pPr indent="0" lvl="7" marL="0" rtl="0" algn="ctr">
              <a:spcBef>
                <a:spcPts val="0"/>
              </a:spcBef>
              <a:buNone/>
              <a:defRPr b="0" i="0" sz="600" u="none" cap="none" strike="noStrike">
                <a:solidFill>
                  <a:schemeClr val="lt1"/>
                </a:solidFill>
                <a:latin typeface="Arial"/>
                <a:ea typeface="Arial"/>
                <a:cs typeface="Arial"/>
                <a:sym typeface="Arial"/>
              </a:defRPr>
            </a:lvl8pPr>
            <a:lvl9pPr indent="0" lvl="8" marL="0" rtl="0" algn="ctr">
              <a:spcBef>
                <a:spcPts val="0"/>
              </a:spcBef>
              <a:buNone/>
              <a:defRPr b="0" i="0" sz="6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296" name="Google Shape;296;p44"/>
          <p:cNvSpPr txBox="1"/>
          <p:nvPr>
            <p:ph type="title"/>
          </p:nvPr>
        </p:nvSpPr>
        <p:spPr>
          <a:xfrm>
            <a:off x="173036" y="479426"/>
            <a:ext cx="8357700" cy="2745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400"/>
              <a:buFont typeface="Arial Black"/>
              <a:buNone/>
              <a:defRPr b="0" sz="1400" cap="none">
                <a:solidFill>
                  <a:schemeClr val="dk1"/>
                </a:solidFill>
                <a:latin typeface="Arial Black"/>
                <a:ea typeface="Arial Black"/>
                <a:cs typeface="Arial Black"/>
                <a:sym typeface="Arial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7" name="Google Shape;297;p44"/>
          <p:cNvSpPr txBox="1"/>
          <p:nvPr>
            <p:ph idx="3" type="body"/>
          </p:nvPr>
        </p:nvSpPr>
        <p:spPr>
          <a:xfrm>
            <a:off x="173036" y="768659"/>
            <a:ext cx="8357700" cy="2745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Clr>
                <a:schemeClr val="lt1"/>
              </a:buClr>
              <a:buSzPts val="953"/>
              <a:buNone/>
              <a:defRPr b="1" sz="953" cap="none">
                <a:solidFill>
                  <a:schemeClr val="lt1"/>
                </a:solidFill>
                <a:latin typeface="Arial"/>
                <a:ea typeface="Arial"/>
                <a:cs typeface="Arial"/>
                <a:sym typeface="Arial"/>
              </a:defRPr>
            </a:lvl1pPr>
            <a:lvl2pPr indent="-228600" lvl="1" marL="914400" rtl="0" algn="l">
              <a:lnSpc>
                <a:spcPct val="100000"/>
              </a:lnSpc>
              <a:spcBef>
                <a:spcPts val="0"/>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98" name="Google Shape;298;p44"/>
          <p:cNvSpPr txBox="1"/>
          <p:nvPr>
            <p:ph idx="4" type="body"/>
          </p:nvPr>
        </p:nvSpPr>
        <p:spPr>
          <a:xfrm>
            <a:off x="4493958" y="1295202"/>
            <a:ext cx="4032600" cy="27342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1"/>
              </a:buClr>
              <a:buSzPts val="1800"/>
              <a:buNone/>
              <a:defRPr/>
            </a:lvl1pPr>
            <a:lvl2pPr indent="-228600" lvl="1" marL="914400" rtl="0" algn="l">
              <a:lnSpc>
                <a:spcPct val="100000"/>
              </a:lnSpc>
              <a:spcBef>
                <a:spcPts val="408"/>
              </a:spcBef>
              <a:spcAft>
                <a:spcPts val="0"/>
              </a:spcAft>
              <a:buClr>
                <a:srgbClr val="323C46"/>
              </a:buClr>
              <a:buSzPts val="1800"/>
              <a:buNone/>
              <a:defRPr/>
            </a:lvl2pPr>
            <a:lvl3pPr indent="-285750" lvl="2" marL="1371600" rtl="0" algn="l">
              <a:lnSpc>
                <a:spcPct val="100000"/>
              </a:lnSpc>
              <a:spcBef>
                <a:spcPts val="408"/>
              </a:spcBef>
              <a:spcAft>
                <a:spcPts val="0"/>
              </a:spcAft>
              <a:buSzPts val="900"/>
              <a:buChar char="›"/>
              <a:defRPr sz="900">
                <a:solidFill>
                  <a:schemeClr val="dk1"/>
                </a:solidFill>
                <a:latin typeface="Arial"/>
                <a:ea typeface="Arial"/>
                <a:cs typeface="Arial"/>
                <a:sym typeface="Arial"/>
              </a:defRPr>
            </a:lvl3pPr>
            <a:lvl4pPr indent="-285750" lvl="3" marL="1828800" rtl="0" algn="l">
              <a:lnSpc>
                <a:spcPct val="100000"/>
              </a:lnSpc>
              <a:spcBef>
                <a:spcPts val="408"/>
              </a:spcBef>
              <a:spcAft>
                <a:spcPts val="0"/>
              </a:spcAft>
              <a:buSzPts val="900"/>
              <a:buChar char="•"/>
              <a:defRPr sz="900">
                <a:solidFill>
                  <a:schemeClr val="dk1"/>
                </a:solidFill>
                <a:latin typeface="Arial"/>
                <a:ea typeface="Arial"/>
                <a:cs typeface="Arial"/>
                <a:sym typeface="Arial"/>
              </a:defRPr>
            </a:lvl4pPr>
            <a:lvl5pPr indent="-342900" lvl="4" marL="2286000" rtl="0" algn="l">
              <a:lnSpc>
                <a:spcPct val="100000"/>
              </a:lnSpc>
              <a:spcBef>
                <a:spcPts val="408"/>
              </a:spcBef>
              <a:spcAft>
                <a:spcPts val="0"/>
              </a:spcAft>
              <a:buClr>
                <a:srgbClr val="323C46"/>
              </a:buClr>
              <a:buSzPts val="1800"/>
              <a:buChar char="•"/>
              <a:defRPr/>
            </a:lvl5pPr>
            <a:lvl6pPr indent="-285750" lvl="5" marL="2743200" rtl="0" algn="l">
              <a:lnSpc>
                <a:spcPct val="90000"/>
              </a:lnSpc>
              <a:spcBef>
                <a:spcPts val="408"/>
              </a:spcBef>
              <a:spcAft>
                <a:spcPts val="0"/>
              </a:spcAft>
              <a:buClr>
                <a:schemeClr val="dk1"/>
              </a:buClr>
              <a:buSzPts val="900"/>
              <a:buChar char="‒"/>
              <a:defRPr sz="900">
                <a:solidFill>
                  <a:schemeClr val="dk1"/>
                </a:solidFill>
                <a:latin typeface="Arial"/>
                <a:ea typeface="Arial"/>
                <a:cs typeface="Arial"/>
                <a:sym typeface="Arial"/>
              </a:defRPr>
            </a:lvl6pPr>
            <a:lvl7pPr indent="-228600" lvl="6" marL="3200400" rtl="0" algn="l">
              <a:lnSpc>
                <a:spcPct val="90000"/>
              </a:lnSpc>
              <a:spcBef>
                <a:spcPts val="1225"/>
              </a:spcBef>
              <a:spcAft>
                <a:spcPts val="0"/>
              </a:spcAft>
              <a:buClr>
                <a:srgbClr val="323C46"/>
              </a:buClr>
              <a:buSzPts val="900"/>
              <a:buFont typeface="Arial"/>
              <a:buNone/>
              <a:defRPr sz="900">
                <a:solidFill>
                  <a:srgbClr val="323C46"/>
                </a:solidFill>
                <a:latin typeface="Arial"/>
                <a:ea typeface="Arial"/>
                <a:cs typeface="Arial"/>
                <a:sym typeface="Aria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EXT 2 columns">
  <p:cSld name="1_TEXT 2 columns">
    <p:spTree>
      <p:nvGrpSpPr>
        <p:cNvPr id="299" name="Shape 299"/>
        <p:cNvGrpSpPr/>
        <p:nvPr/>
      </p:nvGrpSpPr>
      <p:grpSpPr>
        <a:xfrm>
          <a:off x="0" y="0"/>
          <a:ext cx="0" cy="0"/>
          <a:chOff x="0" y="0"/>
          <a:chExt cx="0" cy="0"/>
        </a:xfrm>
      </p:grpSpPr>
      <p:sp>
        <p:nvSpPr>
          <p:cNvPr id="300" name="Google Shape;300;p45"/>
          <p:cNvSpPr txBox="1"/>
          <p:nvPr>
            <p:ph idx="1" type="body"/>
          </p:nvPr>
        </p:nvSpPr>
        <p:spPr>
          <a:xfrm>
            <a:off x="173037" y="1295998"/>
            <a:ext cx="4032000" cy="32094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1"/>
              </a:buClr>
              <a:buSzPts val="950"/>
              <a:buNone/>
              <a:defRPr/>
            </a:lvl1pPr>
            <a:lvl2pPr indent="-228600" lvl="1" marL="914400" rtl="0" algn="l">
              <a:lnSpc>
                <a:spcPct val="100000"/>
              </a:lnSpc>
              <a:spcBef>
                <a:spcPts val="408"/>
              </a:spcBef>
              <a:spcAft>
                <a:spcPts val="0"/>
              </a:spcAft>
              <a:buClr>
                <a:srgbClr val="323C46"/>
              </a:buClr>
              <a:buSzPts val="950"/>
              <a:buNone/>
              <a:defRPr/>
            </a:lvl2pPr>
            <a:lvl3pPr indent="-285750" lvl="2" marL="1371600" rtl="0" algn="l">
              <a:lnSpc>
                <a:spcPct val="100000"/>
              </a:lnSpc>
              <a:spcBef>
                <a:spcPts val="408"/>
              </a:spcBef>
              <a:spcAft>
                <a:spcPts val="0"/>
              </a:spcAft>
              <a:buSzPts val="900"/>
              <a:buChar char="›"/>
              <a:defRPr sz="900">
                <a:solidFill>
                  <a:schemeClr val="dk1"/>
                </a:solidFill>
                <a:latin typeface="Arial"/>
                <a:ea typeface="Arial"/>
                <a:cs typeface="Arial"/>
                <a:sym typeface="Arial"/>
              </a:defRPr>
            </a:lvl3pPr>
            <a:lvl4pPr indent="-285750" lvl="3" marL="1828800" rtl="0" algn="l">
              <a:lnSpc>
                <a:spcPct val="100000"/>
              </a:lnSpc>
              <a:spcBef>
                <a:spcPts val="408"/>
              </a:spcBef>
              <a:spcAft>
                <a:spcPts val="0"/>
              </a:spcAft>
              <a:buSzPts val="900"/>
              <a:buChar char="•"/>
              <a:defRPr sz="900">
                <a:solidFill>
                  <a:schemeClr val="dk1"/>
                </a:solidFill>
                <a:latin typeface="Arial"/>
                <a:ea typeface="Arial"/>
                <a:cs typeface="Arial"/>
                <a:sym typeface="Arial"/>
              </a:defRPr>
            </a:lvl4pPr>
            <a:lvl5pPr indent="-280670" lvl="4" marL="2286000" rtl="0" algn="l">
              <a:lnSpc>
                <a:spcPct val="100000"/>
              </a:lnSpc>
              <a:spcBef>
                <a:spcPts val="408"/>
              </a:spcBef>
              <a:spcAft>
                <a:spcPts val="0"/>
              </a:spcAft>
              <a:buClr>
                <a:srgbClr val="323C46"/>
              </a:buClr>
              <a:buSzPts val="820"/>
              <a:buChar char="•"/>
              <a:defRPr/>
            </a:lvl5pPr>
            <a:lvl6pPr indent="-285750" lvl="5" marL="2743200" rtl="0" algn="l">
              <a:lnSpc>
                <a:spcPct val="90000"/>
              </a:lnSpc>
              <a:spcBef>
                <a:spcPts val="408"/>
              </a:spcBef>
              <a:spcAft>
                <a:spcPts val="0"/>
              </a:spcAft>
              <a:buClr>
                <a:schemeClr val="dk1"/>
              </a:buClr>
              <a:buSzPts val="900"/>
              <a:buChar char="‒"/>
              <a:defRPr sz="900">
                <a:solidFill>
                  <a:schemeClr val="dk1"/>
                </a:solidFill>
                <a:latin typeface="Arial"/>
                <a:ea typeface="Arial"/>
                <a:cs typeface="Arial"/>
                <a:sym typeface="Arial"/>
              </a:defRPr>
            </a:lvl6pPr>
            <a:lvl7pPr indent="-228600" lvl="6" marL="3200400" rtl="0" algn="l">
              <a:lnSpc>
                <a:spcPct val="90000"/>
              </a:lnSpc>
              <a:spcBef>
                <a:spcPts val="1225"/>
              </a:spcBef>
              <a:spcAft>
                <a:spcPts val="0"/>
              </a:spcAft>
              <a:buClr>
                <a:srgbClr val="323C46"/>
              </a:buClr>
              <a:buSzPts val="900"/>
              <a:buFont typeface="Arial"/>
              <a:buNone/>
              <a:defRPr sz="900">
                <a:solidFill>
                  <a:srgbClr val="323C46"/>
                </a:solidFill>
                <a:latin typeface="Arial"/>
                <a:ea typeface="Arial"/>
                <a:cs typeface="Arial"/>
                <a:sym typeface="Aria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01" name="Google Shape;301;p45"/>
          <p:cNvSpPr txBox="1"/>
          <p:nvPr>
            <p:ph idx="11" type="ftr"/>
          </p:nvPr>
        </p:nvSpPr>
        <p:spPr>
          <a:xfrm>
            <a:off x="173036" y="4582718"/>
            <a:ext cx="8357700" cy="2745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b="0" sz="500" cap="none">
                <a:latin typeface="Poppins"/>
                <a:ea typeface="Poppins"/>
                <a:cs typeface="Poppins"/>
                <a:sym typeface="Poppins"/>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02" name="Google Shape;302;p45"/>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1"/>
                </a:solidFill>
                <a:latin typeface="Arial"/>
                <a:ea typeface="Arial"/>
                <a:cs typeface="Arial"/>
                <a:sym typeface="Arial"/>
              </a:defRPr>
            </a:lvl1pPr>
            <a:lvl2pPr indent="0" lvl="1" marL="0" rtl="0" algn="ctr">
              <a:spcBef>
                <a:spcPts val="0"/>
              </a:spcBef>
              <a:buNone/>
              <a:defRPr b="0" i="0" sz="600" u="none" cap="none" strike="noStrike">
                <a:solidFill>
                  <a:schemeClr val="lt1"/>
                </a:solidFill>
                <a:latin typeface="Arial"/>
                <a:ea typeface="Arial"/>
                <a:cs typeface="Arial"/>
                <a:sym typeface="Arial"/>
              </a:defRPr>
            </a:lvl2pPr>
            <a:lvl3pPr indent="0" lvl="2" marL="0" rtl="0" algn="ctr">
              <a:spcBef>
                <a:spcPts val="0"/>
              </a:spcBef>
              <a:buNone/>
              <a:defRPr b="0" i="0" sz="600" u="none" cap="none" strike="noStrike">
                <a:solidFill>
                  <a:schemeClr val="lt1"/>
                </a:solidFill>
                <a:latin typeface="Arial"/>
                <a:ea typeface="Arial"/>
                <a:cs typeface="Arial"/>
                <a:sym typeface="Arial"/>
              </a:defRPr>
            </a:lvl3pPr>
            <a:lvl4pPr indent="0" lvl="3" marL="0" rtl="0" algn="ctr">
              <a:spcBef>
                <a:spcPts val="0"/>
              </a:spcBef>
              <a:buNone/>
              <a:defRPr b="0" i="0" sz="600" u="none" cap="none" strike="noStrike">
                <a:solidFill>
                  <a:schemeClr val="lt1"/>
                </a:solidFill>
                <a:latin typeface="Arial"/>
                <a:ea typeface="Arial"/>
                <a:cs typeface="Arial"/>
                <a:sym typeface="Arial"/>
              </a:defRPr>
            </a:lvl4pPr>
            <a:lvl5pPr indent="0" lvl="4" marL="0" rtl="0" algn="ctr">
              <a:spcBef>
                <a:spcPts val="0"/>
              </a:spcBef>
              <a:buNone/>
              <a:defRPr b="0" i="0" sz="600" u="none" cap="none" strike="noStrike">
                <a:solidFill>
                  <a:schemeClr val="lt1"/>
                </a:solidFill>
                <a:latin typeface="Arial"/>
                <a:ea typeface="Arial"/>
                <a:cs typeface="Arial"/>
                <a:sym typeface="Arial"/>
              </a:defRPr>
            </a:lvl5pPr>
            <a:lvl6pPr indent="0" lvl="5" marL="0" rtl="0" algn="ctr">
              <a:spcBef>
                <a:spcPts val="0"/>
              </a:spcBef>
              <a:buNone/>
              <a:defRPr b="0" i="0" sz="600" u="none" cap="none" strike="noStrike">
                <a:solidFill>
                  <a:schemeClr val="lt1"/>
                </a:solidFill>
                <a:latin typeface="Arial"/>
                <a:ea typeface="Arial"/>
                <a:cs typeface="Arial"/>
                <a:sym typeface="Arial"/>
              </a:defRPr>
            </a:lvl6pPr>
            <a:lvl7pPr indent="0" lvl="6" marL="0" rtl="0" algn="ctr">
              <a:spcBef>
                <a:spcPts val="0"/>
              </a:spcBef>
              <a:buNone/>
              <a:defRPr b="0" i="0" sz="600" u="none" cap="none" strike="noStrike">
                <a:solidFill>
                  <a:schemeClr val="lt1"/>
                </a:solidFill>
                <a:latin typeface="Arial"/>
                <a:ea typeface="Arial"/>
                <a:cs typeface="Arial"/>
                <a:sym typeface="Arial"/>
              </a:defRPr>
            </a:lvl7pPr>
            <a:lvl8pPr indent="0" lvl="7" marL="0" rtl="0" algn="ctr">
              <a:spcBef>
                <a:spcPts val="0"/>
              </a:spcBef>
              <a:buNone/>
              <a:defRPr b="0" i="0" sz="600" u="none" cap="none" strike="noStrike">
                <a:solidFill>
                  <a:schemeClr val="lt1"/>
                </a:solidFill>
                <a:latin typeface="Arial"/>
                <a:ea typeface="Arial"/>
                <a:cs typeface="Arial"/>
                <a:sym typeface="Arial"/>
              </a:defRPr>
            </a:lvl8pPr>
            <a:lvl9pPr indent="0" lvl="8" marL="0" rtl="0" algn="ctr">
              <a:spcBef>
                <a:spcPts val="0"/>
              </a:spcBef>
              <a:buNone/>
              <a:defRPr b="0" i="0" sz="6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303" name="Google Shape;303;p45"/>
          <p:cNvSpPr txBox="1"/>
          <p:nvPr>
            <p:ph type="title"/>
          </p:nvPr>
        </p:nvSpPr>
        <p:spPr>
          <a:xfrm>
            <a:off x="173036" y="479426"/>
            <a:ext cx="8357700" cy="2745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400"/>
              <a:buFont typeface="Arial Black"/>
              <a:buNone/>
              <a:defRPr b="0" sz="1400" cap="none">
                <a:solidFill>
                  <a:schemeClr val="dk1"/>
                </a:solidFill>
                <a:latin typeface="Arial Black"/>
                <a:ea typeface="Arial Black"/>
                <a:cs typeface="Arial Black"/>
                <a:sym typeface="Arial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4" name="Google Shape;304;p45"/>
          <p:cNvSpPr txBox="1"/>
          <p:nvPr>
            <p:ph idx="2" type="body"/>
          </p:nvPr>
        </p:nvSpPr>
        <p:spPr>
          <a:xfrm>
            <a:off x="173036" y="768659"/>
            <a:ext cx="8357700" cy="2745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Clr>
                <a:schemeClr val="lt1"/>
              </a:buClr>
              <a:buSzPts val="953"/>
              <a:buNone/>
              <a:defRPr b="1" sz="953" cap="none">
                <a:solidFill>
                  <a:schemeClr val="lt1"/>
                </a:solidFill>
                <a:latin typeface="Arial"/>
                <a:ea typeface="Arial"/>
                <a:cs typeface="Arial"/>
                <a:sym typeface="Arial"/>
              </a:defRPr>
            </a:lvl1pPr>
            <a:lvl2pPr indent="-228600" lvl="1" marL="914400" rtl="0" algn="l">
              <a:lnSpc>
                <a:spcPct val="100000"/>
              </a:lnSpc>
              <a:spcBef>
                <a:spcPts val="0"/>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05" name="Google Shape;305;p45"/>
          <p:cNvSpPr txBox="1"/>
          <p:nvPr>
            <p:ph idx="3" type="body"/>
          </p:nvPr>
        </p:nvSpPr>
        <p:spPr>
          <a:xfrm>
            <a:off x="4494462" y="1295998"/>
            <a:ext cx="4032000" cy="32094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1"/>
              </a:buClr>
              <a:buSzPts val="950"/>
              <a:buNone/>
              <a:defRPr/>
            </a:lvl1pPr>
            <a:lvl2pPr indent="-228600" lvl="1" marL="914400" rtl="0" algn="l">
              <a:lnSpc>
                <a:spcPct val="100000"/>
              </a:lnSpc>
              <a:spcBef>
                <a:spcPts val="408"/>
              </a:spcBef>
              <a:spcAft>
                <a:spcPts val="0"/>
              </a:spcAft>
              <a:buClr>
                <a:srgbClr val="323C46"/>
              </a:buClr>
              <a:buSzPts val="950"/>
              <a:buNone/>
              <a:defRPr/>
            </a:lvl2pPr>
            <a:lvl3pPr indent="-285750" lvl="2" marL="1371600" rtl="0" algn="l">
              <a:lnSpc>
                <a:spcPct val="100000"/>
              </a:lnSpc>
              <a:spcBef>
                <a:spcPts val="408"/>
              </a:spcBef>
              <a:spcAft>
                <a:spcPts val="0"/>
              </a:spcAft>
              <a:buSzPts val="900"/>
              <a:buChar char="›"/>
              <a:defRPr sz="900">
                <a:solidFill>
                  <a:schemeClr val="dk1"/>
                </a:solidFill>
                <a:latin typeface="Arial"/>
                <a:ea typeface="Arial"/>
                <a:cs typeface="Arial"/>
                <a:sym typeface="Arial"/>
              </a:defRPr>
            </a:lvl3pPr>
            <a:lvl4pPr indent="-285750" lvl="3" marL="1828800" rtl="0" algn="l">
              <a:lnSpc>
                <a:spcPct val="100000"/>
              </a:lnSpc>
              <a:spcBef>
                <a:spcPts val="408"/>
              </a:spcBef>
              <a:spcAft>
                <a:spcPts val="0"/>
              </a:spcAft>
              <a:buSzPts val="900"/>
              <a:buChar char="•"/>
              <a:defRPr sz="900">
                <a:solidFill>
                  <a:schemeClr val="dk1"/>
                </a:solidFill>
                <a:latin typeface="Arial"/>
                <a:ea typeface="Arial"/>
                <a:cs typeface="Arial"/>
                <a:sym typeface="Arial"/>
              </a:defRPr>
            </a:lvl4pPr>
            <a:lvl5pPr indent="-280670" lvl="4" marL="2286000" rtl="0" algn="l">
              <a:lnSpc>
                <a:spcPct val="100000"/>
              </a:lnSpc>
              <a:spcBef>
                <a:spcPts val="408"/>
              </a:spcBef>
              <a:spcAft>
                <a:spcPts val="0"/>
              </a:spcAft>
              <a:buClr>
                <a:srgbClr val="323C46"/>
              </a:buClr>
              <a:buSzPts val="820"/>
              <a:buChar char="•"/>
              <a:defRPr/>
            </a:lvl5pPr>
            <a:lvl6pPr indent="-285750" lvl="5" marL="2743200" rtl="0" algn="l">
              <a:lnSpc>
                <a:spcPct val="90000"/>
              </a:lnSpc>
              <a:spcBef>
                <a:spcPts val="408"/>
              </a:spcBef>
              <a:spcAft>
                <a:spcPts val="0"/>
              </a:spcAft>
              <a:buClr>
                <a:schemeClr val="dk1"/>
              </a:buClr>
              <a:buSzPts val="900"/>
              <a:buChar char="‒"/>
              <a:defRPr sz="900">
                <a:solidFill>
                  <a:schemeClr val="dk1"/>
                </a:solidFill>
                <a:latin typeface="Arial"/>
                <a:ea typeface="Arial"/>
                <a:cs typeface="Arial"/>
                <a:sym typeface="Arial"/>
              </a:defRPr>
            </a:lvl6pPr>
            <a:lvl7pPr indent="-228600" lvl="6" marL="3200400" rtl="0" algn="l">
              <a:lnSpc>
                <a:spcPct val="90000"/>
              </a:lnSpc>
              <a:spcBef>
                <a:spcPts val="1225"/>
              </a:spcBef>
              <a:spcAft>
                <a:spcPts val="0"/>
              </a:spcAft>
              <a:buClr>
                <a:srgbClr val="323C46"/>
              </a:buClr>
              <a:buSzPts val="900"/>
              <a:buFont typeface="Arial"/>
              <a:buNone/>
              <a:defRPr sz="900">
                <a:solidFill>
                  <a:srgbClr val="323C46"/>
                </a:solidFill>
                <a:latin typeface="Arial"/>
                <a:ea typeface="Arial"/>
                <a:cs typeface="Arial"/>
                <a:sym typeface="Aria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EXT 2 columns">
  <p:cSld name="2_TEXT 2 columns">
    <p:spTree>
      <p:nvGrpSpPr>
        <p:cNvPr id="306" name="Shape 306"/>
        <p:cNvGrpSpPr/>
        <p:nvPr/>
      </p:nvGrpSpPr>
      <p:grpSpPr>
        <a:xfrm>
          <a:off x="0" y="0"/>
          <a:ext cx="0" cy="0"/>
          <a:chOff x="0" y="0"/>
          <a:chExt cx="0" cy="0"/>
        </a:xfrm>
      </p:grpSpPr>
      <p:sp>
        <p:nvSpPr>
          <p:cNvPr id="307" name="Google Shape;307;p46"/>
          <p:cNvSpPr txBox="1"/>
          <p:nvPr>
            <p:ph idx="1" type="body"/>
          </p:nvPr>
        </p:nvSpPr>
        <p:spPr>
          <a:xfrm>
            <a:off x="173037" y="1295998"/>
            <a:ext cx="8357700" cy="15453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1"/>
              </a:buClr>
              <a:buSzPts val="950"/>
              <a:buNone/>
              <a:defRPr/>
            </a:lvl1pPr>
            <a:lvl2pPr indent="-228600" lvl="1" marL="914400" rtl="0" algn="l">
              <a:lnSpc>
                <a:spcPct val="100000"/>
              </a:lnSpc>
              <a:spcBef>
                <a:spcPts val="408"/>
              </a:spcBef>
              <a:spcAft>
                <a:spcPts val="0"/>
              </a:spcAft>
              <a:buClr>
                <a:srgbClr val="323C46"/>
              </a:buClr>
              <a:buSzPts val="950"/>
              <a:buNone/>
              <a:defRPr/>
            </a:lvl2pPr>
            <a:lvl3pPr indent="-285750" lvl="2" marL="1371600" rtl="0" algn="l">
              <a:lnSpc>
                <a:spcPct val="100000"/>
              </a:lnSpc>
              <a:spcBef>
                <a:spcPts val="408"/>
              </a:spcBef>
              <a:spcAft>
                <a:spcPts val="0"/>
              </a:spcAft>
              <a:buSzPts val="900"/>
              <a:buChar char="›"/>
              <a:defRPr sz="900">
                <a:solidFill>
                  <a:schemeClr val="dk1"/>
                </a:solidFill>
                <a:latin typeface="Arial"/>
                <a:ea typeface="Arial"/>
                <a:cs typeface="Arial"/>
                <a:sym typeface="Arial"/>
              </a:defRPr>
            </a:lvl3pPr>
            <a:lvl4pPr indent="-285750" lvl="3" marL="1828800" rtl="0" algn="l">
              <a:lnSpc>
                <a:spcPct val="100000"/>
              </a:lnSpc>
              <a:spcBef>
                <a:spcPts val="408"/>
              </a:spcBef>
              <a:spcAft>
                <a:spcPts val="0"/>
              </a:spcAft>
              <a:buSzPts val="900"/>
              <a:buChar char="•"/>
              <a:defRPr sz="900">
                <a:solidFill>
                  <a:schemeClr val="dk1"/>
                </a:solidFill>
                <a:latin typeface="Arial"/>
                <a:ea typeface="Arial"/>
                <a:cs typeface="Arial"/>
                <a:sym typeface="Arial"/>
              </a:defRPr>
            </a:lvl4pPr>
            <a:lvl5pPr indent="-280670" lvl="4" marL="2286000" rtl="0" algn="l">
              <a:lnSpc>
                <a:spcPct val="100000"/>
              </a:lnSpc>
              <a:spcBef>
                <a:spcPts val="408"/>
              </a:spcBef>
              <a:spcAft>
                <a:spcPts val="0"/>
              </a:spcAft>
              <a:buClr>
                <a:srgbClr val="323C46"/>
              </a:buClr>
              <a:buSzPts val="820"/>
              <a:buChar char="•"/>
              <a:defRPr/>
            </a:lvl5pPr>
            <a:lvl6pPr indent="-285750" lvl="5" marL="2743200" rtl="0" algn="l">
              <a:lnSpc>
                <a:spcPct val="90000"/>
              </a:lnSpc>
              <a:spcBef>
                <a:spcPts val="408"/>
              </a:spcBef>
              <a:spcAft>
                <a:spcPts val="0"/>
              </a:spcAft>
              <a:buClr>
                <a:schemeClr val="dk1"/>
              </a:buClr>
              <a:buSzPts val="900"/>
              <a:buChar char="‒"/>
              <a:defRPr sz="900">
                <a:solidFill>
                  <a:schemeClr val="dk1"/>
                </a:solidFill>
                <a:latin typeface="Arial"/>
                <a:ea typeface="Arial"/>
                <a:cs typeface="Arial"/>
                <a:sym typeface="Arial"/>
              </a:defRPr>
            </a:lvl6pPr>
            <a:lvl7pPr indent="-228600" lvl="6" marL="3200400" rtl="0" algn="l">
              <a:lnSpc>
                <a:spcPct val="90000"/>
              </a:lnSpc>
              <a:spcBef>
                <a:spcPts val="1225"/>
              </a:spcBef>
              <a:spcAft>
                <a:spcPts val="0"/>
              </a:spcAft>
              <a:buClr>
                <a:srgbClr val="323C46"/>
              </a:buClr>
              <a:buSzPts val="900"/>
              <a:buFont typeface="Arial"/>
              <a:buNone/>
              <a:defRPr sz="900">
                <a:solidFill>
                  <a:srgbClr val="323C46"/>
                </a:solidFill>
                <a:latin typeface="Arial"/>
                <a:ea typeface="Arial"/>
                <a:cs typeface="Arial"/>
                <a:sym typeface="Aria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08" name="Google Shape;308;p46"/>
          <p:cNvSpPr txBox="1"/>
          <p:nvPr>
            <p:ph idx="2" type="body"/>
          </p:nvPr>
        </p:nvSpPr>
        <p:spPr>
          <a:xfrm>
            <a:off x="173037" y="2956202"/>
            <a:ext cx="8357700" cy="15453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1"/>
              </a:buClr>
              <a:buSzPts val="950"/>
              <a:buNone/>
              <a:defRPr/>
            </a:lvl1pPr>
            <a:lvl2pPr indent="-228600" lvl="1" marL="914400" rtl="0" algn="l">
              <a:lnSpc>
                <a:spcPct val="100000"/>
              </a:lnSpc>
              <a:spcBef>
                <a:spcPts val="408"/>
              </a:spcBef>
              <a:spcAft>
                <a:spcPts val="0"/>
              </a:spcAft>
              <a:buClr>
                <a:srgbClr val="323C46"/>
              </a:buClr>
              <a:buSzPts val="95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280670" lvl="4" marL="2286000" rtl="0" algn="l">
              <a:lnSpc>
                <a:spcPct val="100000"/>
              </a:lnSpc>
              <a:spcBef>
                <a:spcPts val="408"/>
              </a:spcBef>
              <a:spcAft>
                <a:spcPts val="0"/>
              </a:spcAft>
              <a:buClr>
                <a:srgbClr val="323C46"/>
              </a:buClr>
              <a:buSzPts val="820"/>
              <a:buChar char="•"/>
              <a:defRPr/>
            </a:lvl5pPr>
            <a:lvl6pPr indent="-285750" lvl="5" marL="2743200" rtl="0" algn="l">
              <a:lnSpc>
                <a:spcPct val="90000"/>
              </a:lnSpc>
              <a:spcBef>
                <a:spcPts val="408"/>
              </a:spcBef>
              <a:spcAft>
                <a:spcPts val="0"/>
              </a:spcAft>
              <a:buClr>
                <a:schemeClr val="dk1"/>
              </a:buClr>
              <a:buSzPts val="900"/>
              <a:buChar char="‒"/>
              <a:defRPr/>
            </a:lvl6pPr>
            <a:lvl7pPr indent="-228600" lvl="6" marL="3200400" rtl="0" algn="l">
              <a:lnSpc>
                <a:spcPct val="90000"/>
              </a:lnSpc>
              <a:spcBef>
                <a:spcPts val="1225"/>
              </a:spcBef>
              <a:spcAft>
                <a:spcPts val="0"/>
              </a:spcAft>
              <a:buClr>
                <a:srgbClr val="323C46"/>
              </a:buClr>
              <a:buSzPts val="900"/>
              <a:buFont typeface="Arial"/>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09" name="Google Shape;309;p46"/>
          <p:cNvSpPr txBox="1"/>
          <p:nvPr>
            <p:ph idx="11" type="ftr"/>
          </p:nvPr>
        </p:nvSpPr>
        <p:spPr>
          <a:xfrm>
            <a:off x="173036" y="4582718"/>
            <a:ext cx="8357700" cy="2745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b="0" sz="500" cap="none">
                <a:latin typeface="Poppins"/>
                <a:ea typeface="Poppins"/>
                <a:cs typeface="Poppins"/>
                <a:sym typeface="Poppins"/>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10" name="Google Shape;310;p46"/>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1"/>
                </a:solidFill>
                <a:latin typeface="Arial"/>
                <a:ea typeface="Arial"/>
                <a:cs typeface="Arial"/>
                <a:sym typeface="Arial"/>
              </a:defRPr>
            </a:lvl1pPr>
            <a:lvl2pPr indent="0" lvl="1" marL="0" rtl="0" algn="ctr">
              <a:spcBef>
                <a:spcPts val="0"/>
              </a:spcBef>
              <a:buNone/>
              <a:defRPr b="0" i="0" sz="600" u="none" cap="none" strike="noStrike">
                <a:solidFill>
                  <a:schemeClr val="lt1"/>
                </a:solidFill>
                <a:latin typeface="Arial"/>
                <a:ea typeface="Arial"/>
                <a:cs typeface="Arial"/>
                <a:sym typeface="Arial"/>
              </a:defRPr>
            </a:lvl2pPr>
            <a:lvl3pPr indent="0" lvl="2" marL="0" rtl="0" algn="ctr">
              <a:spcBef>
                <a:spcPts val="0"/>
              </a:spcBef>
              <a:buNone/>
              <a:defRPr b="0" i="0" sz="600" u="none" cap="none" strike="noStrike">
                <a:solidFill>
                  <a:schemeClr val="lt1"/>
                </a:solidFill>
                <a:latin typeface="Arial"/>
                <a:ea typeface="Arial"/>
                <a:cs typeface="Arial"/>
                <a:sym typeface="Arial"/>
              </a:defRPr>
            </a:lvl3pPr>
            <a:lvl4pPr indent="0" lvl="3" marL="0" rtl="0" algn="ctr">
              <a:spcBef>
                <a:spcPts val="0"/>
              </a:spcBef>
              <a:buNone/>
              <a:defRPr b="0" i="0" sz="600" u="none" cap="none" strike="noStrike">
                <a:solidFill>
                  <a:schemeClr val="lt1"/>
                </a:solidFill>
                <a:latin typeface="Arial"/>
                <a:ea typeface="Arial"/>
                <a:cs typeface="Arial"/>
                <a:sym typeface="Arial"/>
              </a:defRPr>
            </a:lvl4pPr>
            <a:lvl5pPr indent="0" lvl="4" marL="0" rtl="0" algn="ctr">
              <a:spcBef>
                <a:spcPts val="0"/>
              </a:spcBef>
              <a:buNone/>
              <a:defRPr b="0" i="0" sz="600" u="none" cap="none" strike="noStrike">
                <a:solidFill>
                  <a:schemeClr val="lt1"/>
                </a:solidFill>
                <a:latin typeface="Arial"/>
                <a:ea typeface="Arial"/>
                <a:cs typeface="Arial"/>
                <a:sym typeface="Arial"/>
              </a:defRPr>
            </a:lvl5pPr>
            <a:lvl6pPr indent="0" lvl="5" marL="0" rtl="0" algn="ctr">
              <a:spcBef>
                <a:spcPts val="0"/>
              </a:spcBef>
              <a:buNone/>
              <a:defRPr b="0" i="0" sz="600" u="none" cap="none" strike="noStrike">
                <a:solidFill>
                  <a:schemeClr val="lt1"/>
                </a:solidFill>
                <a:latin typeface="Arial"/>
                <a:ea typeface="Arial"/>
                <a:cs typeface="Arial"/>
                <a:sym typeface="Arial"/>
              </a:defRPr>
            </a:lvl6pPr>
            <a:lvl7pPr indent="0" lvl="6" marL="0" rtl="0" algn="ctr">
              <a:spcBef>
                <a:spcPts val="0"/>
              </a:spcBef>
              <a:buNone/>
              <a:defRPr b="0" i="0" sz="600" u="none" cap="none" strike="noStrike">
                <a:solidFill>
                  <a:schemeClr val="lt1"/>
                </a:solidFill>
                <a:latin typeface="Arial"/>
                <a:ea typeface="Arial"/>
                <a:cs typeface="Arial"/>
                <a:sym typeface="Arial"/>
              </a:defRPr>
            </a:lvl7pPr>
            <a:lvl8pPr indent="0" lvl="7" marL="0" rtl="0" algn="ctr">
              <a:spcBef>
                <a:spcPts val="0"/>
              </a:spcBef>
              <a:buNone/>
              <a:defRPr b="0" i="0" sz="600" u="none" cap="none" strike="noStrike">
                <a:solidFill>
                  <a:schemeClr val="lt1"/>
                </a:solidFill>
                <a:latin typeface="Arial"/>
                <a:ea typeface="Arial"/>
                <a:cs typeface="Arial"/>
                <a:sym typeface="Arial"/>
              </a:defRPr>
            </a:lvl8pPr>
            <a:lvl9pPr indent="0" lvl="8" marL="0" rtl="0" algn="ctr">
              <a:spcBef>
                <a:spcPts val="0"/>
              </a:spcBef>
              <a:buNone/>
              <a:defRPr b="0" i="0" sz="6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311" name="Google Shape;311;p46"/>
          <p:cNvSpPr txBox="1"/>
          <p:nvPr>
            <p:ph type="title"/>
          </p:nvPr>
        </p:nvSpPr>
        <p:spPr>
          <a:xfrm>
            <a:off x="173036" y="479426"/>
            <a:ext cx="8357700" cy="2745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400"/>
              <a:buFont typeface="Arial Black"/>
              <a:buNone/>
              <a:defRPr b="0" sz="1400" cap="none">
                <a:solidFill>
                  <a:schemeClr val="dk1"/>
                </a:solidFill>
                <a:latin typeface="Arial Black"/>
                <a:ea typeface="Arial Black"/>
                <a:cs typeface="Arial Black"/>
                <a:sym typeface="Arial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12" name="Google Shape;312;p46"/>
          <p:cNvSpPr txBox="1"/>
          <p:nvPr>
            <p:ph idx="3" type="body"/>
          </p:nvPr>
        </p:nvSpPr>
        <p:spPr>
          <a:xfrm>
            <a:off x="173036" y="768659"/>
            <a:ext cx="8357700" cy="2745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Clr>
                <a:schemeClr val="lt1"/>
              </a:buClr>
              <a:buSzPts val="953"/>
              <a:buNone/>
              <a:defRPr b="1" sz="953" cap="none">
                <a:solidFill>
                  <a:schemeClr val="lt1"/>
                </a:solidFill>
                <a:latin typeface="Arial"/>
                <a:ea typeface="Arial"/>
                <a:cs typeface="Arial"/>
                <a:sym typeface="Arial"/>
              </a:defRPr>
            </a:lvl1pPr>
            <a:lvl2pPr indent="-228600" lvl="1" marL="914400" rtl="0" algn="l">
              <a:lnSpc>
                <a:spcPct val="100000"/>
              </a:lnSpc>
              <a:spcBef>
                <a:spcPts val="0"/>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EXT 2 columns NEW">
  <p:cSld name="2_TEXT 2 columns NEW">
    <p:spTree>
      <p:nvGrpSpPr>
        <p:cNvPr id="313" name="Shape 313"/>
        <p:cNvGrpSpPr/>
        <p:nvPr/>
      </p:nvGrpSpPr>
      <p:grpSpPr>
        <a:xfrm>
          <a:off x="0" y="0"/>
          <a:ext cx="0" cy="0"/>
          <a:chOff x="0" y="0"/>
          <a:chExt cx="0" cy="0"/>
        </a:xfrm>
      </p:grpSpPr>
      <p:sp>
        <p:nvSpPr>
          <p:cNvPr id="314" name="Google Shape;314;p47"/>
          <p:cNvSpPr txBox="1"/>
          <p:nvPr>
            <p:ph idx="11" type="ftr"/>
          </p:nvPr>
        </p:nvSpPr>
        <p:spPr>
          <a:xfrm>
            <a:off x="173036" y="4582718"/>
            <a:ext cx="8357700" cy="2745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b="0" sz="500" cap="none">
                <a:latin typeface="Poppins"/>
                <a:ea typeface="Poppins"/>
                <a:cs typeface="Poppins"/>
                <a:sym typeface="Poppins"/>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15" name="Google Shape;315;p47"/>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1"/>
                </a:solidFill>
                <a:latin typeface="Arial"/>
                <a:ea typeface="Arial"/>
                <a:cs typeface="Arial"/>
                <a:sym typeface="Arial"/>
              </a:defRPr>
            </a:lvl1pPr>
            <a:lvl2pPr indent="0" lvl="1" marL="0" rtl="0" algn="ctr">
              <a:spcBef>
                <a:spcPts val="0"/>
              </a:spcBef>
              <a:buNone/>
              <a:defRPr b="0" i="0" sz="600" u="none" cap="none" strike="noStrike">
                <a:solidFill>
                  <a:schemeClr val="lt1"/>
                </a:solidFill>
                <a:latin typeface="Arial"/>
                <a:ea typeface="Arial"/>
                <a:cs typeface="Arial"/>
                <a:sym typeface="Arial"/>
              </a:defRPr>
            </a:lvl2pPr>
            <a:lvl3pPr indent="0" lvl="2" marL="0" rtl="0" algn="ctr">
              <a:spcBef>
                <a:spcPts val="0"/>
              </a:spcBef>
              <a:buNone/>
              <a:defRPr b="0" i="0" sz="600" u="none" cap="none" strike="noStrike">
                <a:solidFill>
                  <a:schemeClr val="lt1"/>
                </a:solidFill>
                <a:latin typeface="Arial"/>
                <a:ea typeface="Arial"/>
                <a:cs typeface="Arial"/>
                <a:sym typeface="Arial"/>
              </a:defRPr>
            </a:lvl3pPr>
            <a:lvl4pPr indent="0" lvl="3" marL="0" rtl="0" algn="ctr">
              <a:spcBef>
                <a:spcPts val="0"/>
              </a:spcBef>
              <a:buNone/>
              <a:defRPr b="0" i="0" sz="600" u="none" cap="none" strike="noStrike">
                <a:solidFill>
                  <a:schemeClr val="lt1"/>
                </a:solidFill>
                <a:latin typeface="Arial"/>
                <a:ea typeface="Arial"/>
                <a:cs typeface="Arial"/>
                <a:sym typeface="Arial"/>
              </a:defRPr>
            </a:lvl4pPr>
            <a:lvl5pPr indent="0" lvl="4" marL="0" rtl="0" algn="ctr">
              <a:spcBef>
                <a:spcPts val="0"/>
              </a:spcBef>
              <a:buNone/>
              <a:defRPr b="0" i="0" sz="600" u="none" cap="none" strike="noStrike">
                <a:solidFill>
                  <a:schemeClr val="lt1"/>
                </a:solidFill>
                <a:latin typeface="Arial"/>
                <a:ea typeface="Arial"/>
                <a:cs typeface="Arial"/>
                <a:sym typeface="Arial"/>
              </a:defRPr>
            </a:lvl5pPr>
            <a:lvl6pPr indent="0" lvl="5" marL="0" rtl="0" algn="ctr">
              <a:spcBef>
                <a:spcPts val="0"/>
              </a:spcBef>
              <a:buNone/>
              <a:defRPr b="0" i="0" sz="600" u="none" cap="none" strike="noStrike">
                <a:solidFill>
                  <a:schemeClr val="lt1"/>
                </a:solidFill>
                <a:latin typeface="Arial"/>
                <a:ea typeface="Arial"/>
                <a:cs typeface="Arial"/>
                <a:sym typeface="Arial"/>
              </a:defRPr>
            </a:lvl6pPr>
            <a:lvl7pPr indent="0" lvl="6" marL="0" rtl="0" algn="ctr">
              <a:spcBef>
                <a:spcPts val="0"/>
              </a:spcBef>
              <a:buNone/>
              <a:defRPr b="0" i="0" sz="600" u="none" cap="none" strike="noStrike">
                <a:solidFill>
                  <a:schemeClr val="lt1"/>
                </a:solidFill>
                <a:latin typeface="Arial"/>
                <a:ea typeface="Arial"/>
                <a:cs typeface="Arial"/>
                <a:sym typeface="Arial"/>
              </a:defRPr>
            </a:lvl7pPr>
            <a:lvl8pPr indent="0" lvl="7" marL="0" rtl="0" algn="ctr">
              <a:spcBef>
                <a:spcPts val="0"/>
              </a:spcBef>
              <a:buNone/>
              <a:defRPr b="0" i="0" sz="600" u="none" cap="none" strike="noStrike">
                <a:solidFill>
                  <a:schemeClr val="lt1"/>
                </a:solidFill>
                <a:latin typeface="Arial"/>
                <a:ea typeface="Arial"/>
                <a:cs typeface="Arial"/>
                <a:sym typeface="Arial"/>
              </a:defRPr>
            </a:lvl8pPr>
            <a:lvl9pPr indent="0" lvl="8" marL="0" rtl="0" algn="ctr">
              <a:spcBef>
                <a:spcPts val="0"/>
              </a:spcBef>
              <a:buNone/>
              <a:defRPr b="0" i="0" sz="6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316" name="Google Shape;316;p47"/>
          <p:cNvSpPr txBox="1"/>
          <p:nvPr>
            <p:ph type="title"/>
          </p:nvPr>
        </p:nvSpPr>
        <p:spPr>
          <a:xfrm>
            <a:off x="173036" y="479426"/>
            <a:ext cx="8357700" cy="2745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400"/>
              <a:buFont typeface="Arial Black"/>
              <a:buNone/>
              <a:defRPr b="0" sz="1400" cap="none">
                <a:solidFill>
                  <a:schemeClr val="dk1"/>
                </a:solidFill>
                <a:latin typeface="Arial Black"/>
                <a:ea typeface="Arial Black"/>
                <a:cs typeface="Arial Black"/>
                <a:sym typeface="Arial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17" name="Google Shape;317;p47"/>
          <p:cNvSpPr txBox="1"/>
          <p:nvPr>
            <p:ph idx="1" type="body"/>
          </p:nvPr>
        </p:nvSpPr>
        <p:spPr>
          <a:xfrm>
            <a:off x="173036" y="768659"/>
            <a:ext cx="8357700" cy="2745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Clr>
                <a:schemeClr val="lt1"/>
              </a:buClr>
              <a:buSzPts val="953"/>
              <a:buNone/>
              <a:defRPr b="1" sz="953" cap="none">
                <a:solidFill>
                  <a:schemeClr val="lt1"/>
                </a:solidFill>
                <a:latin typeface="Arial"/>
                <a:ea typeface="Arial"/>
                <a:cs typeface="Arial"/>
                <a:sym typeface="Arial"/>
              </a:defRPr>
            </a:lvl1pPr>
            <a:lvl2pPr indent="-228600" lvl="1" marL="914400" rtl="0" algn="l">
              <a:lnSpc>
                <a:spcPct val="100000"/>
              </a:lnSpc>
              <a:spcBef>
                <a:spcPts val="0"/>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18" name="Google Shape;318;p47"/>
          <p:cNvSpPr txBox="1"/>
          <p:nvPr>
            <p:ph idx="2" type="body"/>
          </p:nvPr>
        </p:nvSpPr>
        <p:spPr>
          <a:xfrm>
            <a:off x="173037" y="1295998"/>
            <a:ext cx="2697600" cy="32094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1"/>
              </a:buClr>
              <a:buSzPts val="950"/>
              <a:buNone/>
              <a:defRPr/>
            </a:lvl1pPr>
            <a:lvl2pPr indent="-228600" lvl="1" marL="914400" rtl="0" algn="l">
              <a:lnSpc>
                <a:spcPct val="100000"/>
              </a:lnSpc>
              <a:spcBef>
                <a:spcPts val="408"/>
              </a:spcBef>
              <a:spcAft>
                <a:spcPts val="0"/>
              </a:spcAft>
              <a:buClr>
                <a:srgbClr val="323C46"/>
              </a:buClr>
              <a:buSzPts val="950"/>
              <a:buNone/>
              <a:defRPr/>
            </a:lvl2pPr>
            <a:lvl3pPr indent="-285750" lvl="2" marL="1371600" rtl="0" algn="l">
              <a:lnSpc>
                <a:spcPct val="100000"/>
              </a:lnSpc>
              <a:spcBef>
                <a:spcPts val="408"/>
              </a:spcBef>
              <a:spcAft>
                <a:spcPts val="0"/>
              </a:spcAft>
              <a:buSzPts val="900"/>
              <a:buChar char="›"/>
              <a:defRPr sz="900">
                <a:solidFill>
                  <a:schemeClr val="dk1"/>
                </a:solidFill>
                <a:latin typeface="Arial"/>
                <a:ea typeface="Arial"/>
                <a:cs typeface="Arial"/>
                <a:sym typeface="Arial"/>
              </a:defRPr>
            </a:lvl3pPr>
            <a:lvl4pPr indent="-285750" lvl="3" marL="1828800" rtl="0" algn="l">
              <a:lnSpc>
                <a:spcPct val="100000"/>
              </a:lnSpc>
              <a:spcBef>
                <a:spcPts val="408"/>
              </a:spcBef>
              <a:spcAft>
                <a:spcPts val="0"/>
              </a:spcAft>
              <a:buSzPts val="900"/>
              <a:buChar char="•"/>
              <a:defRPr sz="900">
                <a:solidFill>
                  <a:schemeClr val="dk1"/>
                </a:solidFill>
                <a:latin typeface="Arial"/>
                <a:ea typeface="Arial"/>
                <a:cs typeface="Arial"/>
                <a:sym typeface="Arial"/>
              </a:defRPr>
            </a:lvl4pPr>
            <a:lvl5pPr indent="-280670" lvl="4" marL="2286000" rtl="0" algn="l">
              <a:lnSpc>
                <a:spcPct val="100000"/>
              </a:lnSpc>
              <a:spcBef>
                <a:spcPts val="408"/>
              </a:spcBef>
              <a:spcAft>
                <a:spcPts val="0"/>
              </a:spcAft>
              <a:buClr>
                <a:srgbClr val="323C46"/>
              </a:buClr>
              <a:buSzPts val="820"/>
              <a:buChar char="•"/>
              <a:defRPr/>
            </a:lvl5pPr>
            <a:lvl6pPr indent="-285750" lvl="5" marL="2743200" rtl="0" algn="l">
              <a:lnSpc>
                <a:spcPct val="90000"/>
              </a:lnSpc>
              <a:spcBef>
                <a:spcPts val="408"/>
              </a:spcBef>
              <a:spcAft>
                <a:spcPts val="0"/>
              </a:spcAft>
              <a:buClr>
                <a:schemeClr val="dk1"/>
              </a:buClr>
              <a:buSzPts val="900"/>
              <a:buChar char="‒"/>
              <a:defRPr sz="900">
                <a:solidFill>
                  <a:schemeClr val="dk1"/>
                </a:solidFill>
                <a:latin typeface="Arial"/>
                <a:ea typeface="Arial"/>
                <a:cs typeface="Arial"/>
                <a:sym typeface="Arial"/>
              </a:defRPr>
            </a:lvl6pPr>
            <a:lvl7pPr indent="-228600" lvl="6" marL="3200400" rtl="0" algn="l">
              <a:lnSpc>
                <a:spcPct val="90000"/>
              </a:lnSpc>
              <a:spcBef>
                <a:spcPts val="1225"/>
              </a:spcBef>
              <a:spcAft>
                <a:spcPts val="0"/>
              </a:spcAft>
              <a:buClr>
                <a:srgbClr val="323C46"/>
              </a:buClr>
              <a:buSzPts val="900"/>
              <a:buFont typeface="Arial"/>
              <a:buNone/>
              <a:defRPr sz="900">
                <a:solidFill>
                  <a:srgbClr val="323C46"/>
                </a:solidFill>
                <a:latin typeface="Arial"/>
                <a:ea typeface="Arial"/>
                <a:cs typeface="Arial"/>
                <a:sym typeface="Aria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19" name="Google Shape;319;p47"/>
          <p:cNvSpPr txBox="1"/>
          <p:nvPr>
            <p:ph idx="3" type="body"/>
          </p:nvPr>
        </p:nvSpPr>
        <p:spPr>
          <a:xfrm>
            <a:off x="3003104" y="1295998"/>
            <a:ext cx="2697600" cy="32094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1"/>
              </a:buClr>
              <a:buSzPts val="950"/>
              <a:buNone/>
              <a:defRPr/>
            </a:lvl1pPr>
            <a:lvl2pPr indent="-228600" lvl="1" marL="914400" rtl="0" algn="l">
              <a:lnSpc>
                <a:spcPct val="100000"/>
              </a:lnSpc>
              <a:spcBef>
                <a:spcPts val="408"/>
              </a:spcBef>
              <a:spcAft>
                <a:spcPts val="0"/>
              </a:spcAft>
              <a:buClr>
                <a:srgbClr val="323C46"/>
              </a:buClr>
              <a:buSzPts val="950"/>
              <a:buNone/>
              <a:defRPr/>
            </a:lvl2pPr>
            <a:lvl3pPr indent="-285750" lvl="2" marL="1371600" rtl="0" algn="l">
              <a:lnSpc>
                <a:spcPct val="100000"/>
              </a:lnSpc>
              <a:spcBef>
                <a:spcPts val="408"/>
              </a:spcBef>
              <a:spcAft>
                <a:spcPts val="0"/>
              </a:spcAft>
              <a:buSzPts val="900"/>
              <a:buChar char="›"/>
              <a:defRPr sz="900">
                <a:solidFill>
                  <a:schemeClr val="dk1"/>
                </a:solidFill>
                <a:latin typeface="Arial"/>
                <a:ea typeface="Arial"/>
                <a:cs typeface="Arial"/>
                <a:sym typeface="Arial"/>
              </a:defRPr>
            </a:lvl3pPr>
            <a:lvl4pPr indent="-285750" lvl="3" marL="1828800" rtl="0" algn="l">
              <a:lnSpc>
                <a:spcPct val="100000"/>
              </a:lnSpc>
              <a:spcBef>
                <a:spcPts val="408"/>
              </a:spcBef>
              <a:spcAft>
                <a:spcPts val="0"/>
              </a:spcAft>
              <a:buSzPts val="900"/>
              <a:buChar char="•"/>
              <a:defRPr sz="900">
                <a:solidFill>
                  <a:schemeClr val="dk1"/>
                </a:solidFill>
                <a:latin typeface="Arial"/>
                <a:ea typeface="Arial"/>
                <a:cs typeface="Arial"/>
                <a:sym typeface="Arial"/>
              </a:defRPr>
            </a:lvl4pPr>
            <a:lvl5pPr indent="-280670" lvl="4" marL="2286000" rtl="0" algn="l">
              <a:lnSpc>
                <a:spcPct val="100000"/>
              </a:lnSpc>
              <a:spcBef>
                <a:spcPts val="408"/>
              </a:spcBef>
              <a:spcAft>
                <a:spcPts val="0"/>
              </a:spcAft>
              <a:buClr>
                <a:srgbClr val="323C46"/>
              </a:buClr>
              <a:buSzPts val="820"/>
              <a:buChar char="•"/>
              <a:defRPr/>
            </a:lvl5pPr>
            <a:lvl6pPr indent="-285750" lvl="5" marL="2743200" rtl="0" algn="l">
              <a:lnSpc>
                <a:spcPct val="90000"/>
              </a:lnSpc>
              <a:spcBef>
                <a:spcPts val="408"/>
              </a:spcBef>
              <a:spcAft>
                <a:spcPts val="0"/>
              </a:spcAft>
              <a:buClr>
                <a:schemeClr val="dk1"/>
              </a:buClr>
              <a:buSzPts val="900"/>
              <a:buChar char="‒"/>
              <a:defRPr sz="900">
                <a:solidFill>
                  <a:schemeClr val="dk1"/>
                </a:solidFill>
                <a:latin typeface="Arial"/>
                <a:ea typeface="Arial"/>
                <a:cs typeface="Arial"/>
                <a:sym typeface="Arial"/>
              </a:defRPr>
            </a:lvl6pPr>
            <a:lvl7pPr indent="-228600" lvl="6" marL="3200400" rtl="0" algn="l">
              <a:lnSpc>
                <a:spcPct val="90000"/>
              </a:lnSpc>
              <a:spcBef>
                <a:spcPts val="1225"/>
              </a:spcBef>
              <a:spcAft>
                <a:spcPts val="0"/>
              </a:spcAft>
              <a:buClr>
                <a:srgbClr val="323C46"/>
              </a:buClr>
              <a:buSzPts val="900"/>
              <a:buFont typeface="Arial"/>
              <a:buNone/>
              <a:defRPr sz="900">
                <a:solidFill>
                  <a:srgbClr val="323C46"/>
                </a:solidFill>
                <a:latin typeface="Arial"/>
                <a:ea typeface="Arial"/>
                <a:cs typeface="Arial"/>
                <a:sym typeface="Aria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20" name="Google Shape;320;p47"/>
          <p:cNvSpPr txBox="1"/>
          <p:nvPr>
            <p:ph idx="4" type="body"/>
          </p:nvPr>
        </p:nvSpPr>
        <p:spPr>
          <a:xfrm>
            <a:off x="5833172" y="1295998"/>
            <a:ext cx="2697600" cy="32094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1"/>
              </a:buClr>
              <a:buSzPts val="950"/>
              <a:buNone/>
              <a:defRPr/>
            </a:lvl1pPr>
            <a:lvl2pPr indent="-228600" lvl="1" marL="914400" rtl="0" algn="l">
              <a:lnSpc>
                <a:spcPct val="100000"/>
              </a:lnSpc>
              <a:spcBef>
                <a:spcPts val="408"/>
              </a:spcBef>
              <a:spcAft>
                <a:spcPts val="0"/>
              </a:spcAft>
              <a:buClr>
                <a:srgbClr val="323C46"/>
              </a:buClr>
              <a:buSzPts val="950"/>
              <a:buNone/>
              <a:defRPr/>
            </a:lvl2pPr>
            <a:lvl3pPr indent="-285750" lvl="2" marL="1371600" rtl="0" algn="l">
              <a:lnSpc>
                <a:spcPct val="100000"/>
              </a:lnSpc>
              <a:spcBef>
                <a:spcPts val="408"/>
              </a:spcBef>
              <a:spcAft>
                <a:spcPts val="0"/>
              </a:spcAft>
              <a:buSzPts val="900"/>
              <a:buChar char="›"/>
              <a:defRPr sz="900">
                <a:solidFill>
                  <a:schemeClr val="dk1"/>
                </a:solidFill>
                <a:latin typeface="Arial"/>
                <a:ea typeface="Arial"/>
                <a:cs typeface="Arial"/>
                <a:sym typeface="Arial"/>
              </a:defRPr>
            </a:lvl3pPr>
            <a:lvl4pPr indent="-285750" lvl="3" marL="1828800" rtl="0" algn="l">
              <a:lnSpc>
                <a:spcPct val="100000"/>
              </a:lnSpc>
              <a:spcBef>
                <a:spcPts val="408"/>
              </a:spcBef>
              <a:spcAft>
                <a:spcPts val="0"/>
              </a:spcAft>
              <a:buSzPts val="900"/>
              <a:buChar char="•"/>
              <a:defRPr sz="900">
                <a:solidFill>
                  <a:schemeClr val="dk1"/>
                </a:solidFill>
                <a:latin typeface="Arial"/>
                <a:ea typeface="Arial"/>
                <a:cs typeface="Arial"/>
                <a:sym typeface="Arial"/>
              </a:defRPr>
            </a:lvl4pPr>
            <a:lvl5pPr indent="-280670" lvl="4" marL="2286000" rtl="0" algn="l">
              <a:lnSpc>
                <a:spcPct val="100000"/>
              </a:lnSpc>
              <a:spcBef>
                <a:spcPts val="408"/>
              </a:spcBef>
              <a:spcAft>
                <a:spcPts val="0"/>
              </a:spcAft>
              <a:buClr>
                <a:srgbClr val="323C46"/>
              </a:buClr>
              <a:buSzPts val="820"/>
              <a:buChar char="•"/>
              <a:defRPr/>
            </a:lvl5pPr>
            <a:lvl6pPr indent="-285750" lvl="5" marL="2743200" rtl="0" algn="l">
              <a:lnSpc>
                <a:spcPct val="90000"/>
              </a:lnSpc>
              <a:spcBef>
                <a:spcPts val="408"/>
              </a:spcBef>
              <a:spcAft>
                <a:spcPts val="0"/>
              </a:spcAft>
              <a:buClr>
                <a:schemeClr val="dk1"/>
              </a:buClr>
              <a:buSzPts val="900"/>
              <a:buChar char="‒"/>
              <a:defRPr sz="900">
                <a:solidFill>
                  <a:schemeClr val="dk1"/>
                </a:solidFill>
                <a:latin typeface="Arial"/>
                <a:ea typeface="Arial"/>
                <a:cs typeface="Arial"/>
                <a:sym typeface="Arial"/>
              </a:defRPr>
            </a:lvl6pPr>
            <a:lvl7pPr indent="-228600" lvl="6" marL="3200400" rtl="0" algn="l">
              <a:lnSpc>
                <a:spcPct val="90000"/>
              </a:lnSpc>
              <a:spcBef>
                <a:spcPts val="1225"/>
              </a:spcBef>
              <a:spcAft>
                <a:spcPts val="0"/>
              </a:spcAft>
              <a:buClr>
                <a:srgbClr val="323C46"/>
              </a:buClr>
              <a:buSzPts val="900"/>
              <a:buFont typeface="Arial"/>
              <a:buNone/>
              <a:defRPr sz="900">
                <a:solidFill>
                  <a:srgbClr val="323C46"/>
                </a:solidFill>
                <a:latin typeface="Arial"/>
                <a:ea typeface="Arial"/>
                <a:cs typeface="Arial"/>
                <a:sym typeface="Aria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EXT 2 columns">
  <p:cSld name="3_TEXT 2 columns">
    <p:spTree>
      <p:nvGrpSpPr>
        <p:cNvPr id="321" name="Shape 321"/>
        <p:cNvGrpSpPr/>
        <p:nvPr/>
      </p:nvGrpSpPr>
      <p:grpSpPr>
        <a:xfrm>
          <a:off x="0" y="0"/>
          <a:ext cx="0" cy="0"/>
          <a:chOff x="0" y="0"/>
          <a:chExt cx="0" cy="0"/>
        </a:xfrm>
      </p:grpSpPr>
      <p:sp>
        <p:nvSpPr>
          <p:cNvPr id="322" name="Google Shape;322;p48"/>
          <p:cNvSpPr txBox="1"/>
          <p:nvPr>
            <p:ph idx="1" type="body"/>
          </p:nvPr>
        </p:nvSpPr>
        <p:spPr>
          <a:xfrm>
            <a:off x="173037" y="1295998"/>
            <a:ext cx="3959400" cy="15453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1"/>
              </a:buClr>
              <a:buSzPts val="950"/>
              <a:buNone/>
              <a:defRPr/>
            </a:lvl1pPr>
            <a:lvl2pPr indent="-228600" lvl="1" marL="914400" rtl="0" algn="l">
              <a:lnSpc>
                <a:spcPct val="100000"/>
              </a:lnSpc>
              <a:spcBef>
                <a:spcPts val="408"/>
              </a:spcBef>
              <a:spcAft>
                <a:spcPts val="0"/>
              </a:spcAft>
              <a:buClr>
                <a:srgbClr val="323C46"/>
              </a:buClr>
              <a:buSzPts val="950"/>
              <a:buNone/>
              <a:defRPr/>
            </a:lvl2pPr>
            <a:lvl3pPr indent="-285750" lvl="2" marL="1371600" rtl="0" algn="l">
              <a:lnSpc>
                <a:spcPct val="100000"/>
              </a:lnSpc>
              <a:spcBef>
                <a:spcPts val="408"/>
              </a:spcBef>
              <a:spcAft>
                <a:spcPts val="0"/>
              </a:spcAft>
              <a:buSzPts val="900"/>
              <a:buChar char="›"/>
              <a:defRPr sz="900">
                <a:solidFill>
                  <a:schemeClr val="dk1"/>
                </a:solidFill>
                <a:latin typeface="Arial"/>
                <a:ea typeface="Arial"/>
                <a:cs typeface="Arial"/>
                <a:sym typeface="Arial"/>
              </a:defRPr>
            </a:lvl3pPr>
            <a:lvl4pPr indent="-285750" lvl="3" marL="1828800" rtl="0" algn="l">
              <a:lnSpc>
                <a:spcPct val="100000"/>
              </a:lnSpc>
              <a:spcBef>
                <a:spcPts val="408"/>
              </a:spcBef>
              <a:spcAft>
                <a:spcPts val="0"/>
              </a:spcAft>
              <a:buSzPts val="900"/>
              <a:buChar char="•"/>
              <a:defRPr sz="900">
                <a:solidFill>
                  <a:schemeClr val="dk1"/>
                </a:solidFill>
                <a:latin typeface="Arial"/>
                <a:ea typeface="Arial"/>
                <a:cs typeface="Arial"/>
                <a:sym typeface="Arial"/>
              </a:defRPr>
            </a:lvl4pPr>
            <a:lvl5pPr indent="-280670" lvl="4" marL="2286000" rtl="0" algn="l">
              <a:lnSpc>
                <a:spcPct val="100000"/>
              </a:lnSpc>
              <a:spcBef>
                <a:spcPts val="408"/>
              </a:spcBef>
              <a:spcAft>
                <a:spcPts val="0"/>
              </a:spcAft>
              <a:buClr>
                <a:srgbClr val="323C46"/>
              </a:buClr>
              <a:buSzPts val="820"/>
              <a:buChar char="•"/>
              <a:defRPr/>
            </a:lvl5pPr>
            <a:lvl6pPr indent="-285750" lvl="5" marL="2743200" rtl="0" algn="l">
              <a:lnSpc>
                <a:spcPct val="90000"/>
              </a:lnSpc>
              <a:spcBef>
                <a:spcPts val="408"/>
              </a:spcBef>
              <a:spcAft>
                <a:spcPts val="0"/>
              </a:spcAft>
              <a:buClr>
                <a:schemeClr val="dk1"/>
              </a:buClr>
              <a:buSzPts val="900"/>
              <a:buChar char="‒"/>
              <a:defRPr sz="900">
                <a:solidFill>
                  <a:schemeClr val="dk1"/>
                </a:solidFill>
                <a:latin typeface="Arial"/>
                <a:ea typeface="Arial"/>
                <a:cs typeface="Arial"/>
                <a:sym typeface="Arial"/>
              </a:defRPr>
            </a:lvl6pPr>
            <a:lvl7pPr indent="-228600" lvl="6" marL="3200400" rtl="0" algn="l">
              <a:lnSpc>
                <a:spcPct val="90000"/>
              </a:lnSpc>
              <a:spcBef>
                <a:spcPts val="1225"/>
              </a:spcBef>
              <a:spcAft>
                <a:spcPts val="0"/>
              </a:spcAft>
              <a:buClr>
                <a:srgbClr val="323C46"/>
              </a:buClr>
              <a:buSzPts val="900"/>
              <a:buFont typeface="Arial"/>
              <a:buNone/>
              <a:defRPr sz="900">
                <a:solidFill>
                  <a:srgbClr val="323C46"/>
                </a:solidFill>
                <a:latin typeface="Arial"/>
                <a:ea typeface="Arial"/>
                <a:cs typeface="Arial"/>
                <a:sym typeface="Aria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23" name="Google Shape;323;p48"/>
          <p:cNvSpPr txBox="1"/>
          <p:nvPr>
            <p:ph idx="2" type="body"/>
          </p:nvPr>
        </p:nvSpPr>
        <p:spPr>
          <a:xfrm>
            <a:off x="173037" y="2956202"/>
            <a:ext cx="3959400" cy="15453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1"/>
              </a:buClr>
              <a:buSzPts val="950"/>
              <a:buNone/>
              <a:defRPr/>
            </a:lvl1pPr>
            <a:lvl2pPr indent="-228600" lvl="1" marL="914400" rtl="0" algn="l">
              <a:lnSpc>
                <a:spcPct val="100000"/>
              </a:lnSpc>
              <a:spcBef>
                <a:spcPts val="408"/>
              </a:spcBef>
              <a:spcAft>
                <a:spcPts val="0"/>
              </a:spcAft>
              <a:buClr>
                <a:srgbClr val="323C46"/>
              </a:buClr>
              <a:buSzPts val="95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280670" lvl="4" marL="2286000" rtl="0" algn="l">
              <a:lnSpc>
                <a:spcPct val="100000"/>
              </a:lnSpc>
              <a:spcBef>
                <a:spcPts val="408"/>
              </a:spcBef>
              <a:spcAft>
                <a:spcPts val="0"/>
              </a:spcAft>
              <a:buClr>
                <a:srgbClr val="323C46"/>
              </a:buClr>
              <a:buSzPts val="820"/>
              <a:buChar char="•"/>
              <a:defRPr/>
            </a:lvl5pPr>
            <a:lvl6pPr indent="-285750" lvl="5" marL="2743200" rtl="0" algn="l">
              <a:lnSpc>
                <a:spcPct val="90000"/>
              </a:lnSpc>
              <a:spcBef>
                <a:spcPts val="408"/>
              </a:spcBef>
              <a:spcAft>
                <a:spcPts val="0"/>
              </a:spcAft>
              <a:buClr>
                <a:schemeClr val="dk1"/>
              </a:buClr>
              <a:buSzPts val="900"/>
              <a:buChar char="‒"/>
              <a:defRPr/>
            </a:lvl6pPr>
            <a:lvl7pPr indent="-228600" lvl="6" marL="3200400" rtl="0" algn="l">
              <a:lnSpc>
                <a:spcPct val="90000"/>
              </a:lnSpc>
              <a:spcBef>
                <a:spcPts val="1225"/>
              </a:spcBef>
              <a:spcAft>
                <a:spcPts val="0"/>
              </a:spcAft>
              <a:buClr>
                <a:srgbClr val="323C46"/>
              </a:buClr>
              <a:buSzPts val="900"/>
              <a:buFont typeface="Arial"/>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24" name="Google Shape;324;p48"/>
          <p:cNvSpPr txBox="1"/>
          <p:nvPr>
            <p:ph idx="11" type="ftr"/>
          </p:nvPr>
        </p:nvSpPr>
        <p:spPr>
          <a:xfrm>
            <a:off x="173036" y="4582718"/>
            <a:ext cx="8357700" cy="2745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b="0" sz="500" cap="none">
                <a:latin typeface="Poppins"/>
                <a:ea typeface="Poppins"/>
                <a:cs typeface="Poppins"/>
                <a:sym typeface="Poppins"/>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25" name="Google Shape;325;p48"/>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1"/>
                </a:solidFill>
                <a:latin typeface="Arial"/>
                <a:ea typeface="Arial"/>
                <a:cs typeface="Arial"/>
                <a:sym typeface="Arial"/>
              </a:defRPr>
            </a:lvl1pPr>
            <a:lvl2pPr indent="0" lvl="1" marL="0" rtl="0" algn="ctr">
              <a:spcBef>
                <a:spcPts val="0"/>
              </a:spcBef>
              <a:buNone/>
              <a:defRPr b="0" i="0" sz="600" u="none" cap="none" strike="noStrike">
                <a:solidFill>
                  <a:schemeClr val="lt1"/>
                </a:solidFill>
                <a:latin typeface="Arial"/>
                <a:ea typeface="Arial"/>
                <a:cs typeface="Arial"/>
                <a:sym typeface="Arial"/>
              </a:defRPr>
            </a:lvl2pPr>
            <a:lvl3pPr indent="0" lvl="2" marL="0" rtl="0" algn="ctr">
              <a:spcBef>
                <a:spcPts val="0"/>
              </a:spcBef>
              <a:buNone/>
              <a:defRPr b="0" i="0" sz="600" u="none" cap="none" strike="noStrike">
                <a:solidFill>
                  <a:schemeClr val="lt1"/>
                </a:solidFill>
                <a:latin typeface="Arial"/>
                <a:ea typeface="Arial"/>
                <a:cs typeface="Arial"/>
                <a:sym typeface="Arial"/>
              </a:defRPr>
            </a:lvl3pPr>
            <a:lvl4pPr indent="0" lvl="3" marL="0" rtl="0" algn="ctr">
              <a:spcBef>
                <a:spcPts val="0"/>
              </a:spcBef>
              <a:buNone/>
              <a:defRPr b="0" i="0" sz="600" u="none" cap="none" strike="noStrike">
                <a:solidFill>
                  <a:schemeClr val="lt1"/>
                </a:solidFill>
                <a:latin typeface="Arial"/>
                <a:ea typeface="Arial"/>
                <a:cs typeface="Arial"/>
                <a:sym typeface="Arial"/>
              </a:defRPr>
            </a:lvl4pPr>
            <a:lvl5pPr indent="0" lvl="4" marL="0" rtl="0" algn="ctr">
              <a:spcBef>
                <a:spcPts val="0"/>
              </a:spcBef>
              <a:buNone/>
              <a:defRPr b="0" i="0" sz="600" u="none" cap="none" strike="noStrike">
                <a:solidFill>
                  <a:schemeClr val="lt1"/>
                </a:solidFill>
                <a:latin typeface="Arial"/>
                <a:ea typeface="Arial"/>
                <a:cs typeface="Arial"/>
                <a:sym typeface="Arial"/>
              </a:defRPr>
            </a:lvl5pPr>
            <a:lvl6pPr indent="0" lvl="5" marL="0" rtl="0" algn="ctr">
              <a:spcBef>
                <a:spcPts val="0"/>
              </a:spcBef>
              <a:buNone/>
              <a:defRPr b="0" i="0" sz="600" u="none" cap="none" strike="noStrike">
                <a:solidFill>
                  <a:schemeClr val="lt1"/>
                </a:solidFill>
                <a:latin typeface="Arial"/>
                <a:ea typeface="Arial"/>
                <a:cs typeface="Arial"/>
                <a:sym typeface="Arial"/>
              </a:defRPr>
            </a:lvl6pPr>
            <a:lvl7pPr indent="0" lvl="6" marL="0" rtl="0" algn="ctr">
              <a:spcBef>
                <a:spcPts val="0"/>
              </a:spcBef>
              <a:buNone/>
              <a:defRPr b="0" i="0" sz="600" u="none" cap="none" strike="noStrike">
                <a:solidFill>
                  <a:schemeClr val="lt1"/>
                </a:solidFill>
                <a:latin typeface="Arial"/>
                <a:ea typeface="Arial"/>
                <a:cs typeface="Arial"/>
                <a:sym typeface="Arial"/>
              </a:defRPr>
            </a:lvl7pPr>
            <a:lvl8pPr indent="0" lvl="7" marL="0" rtl="0" algn="ctr">
              <a:spcBef>
                <a:spcPts val="0"/>
              </a:spcBef>
              <a:buNone/>
              <a:defRPr b="0" i="0" sz="600" u="none" cap="none" strike="noStrike">
                <a:solidFill>
                  <a:schemeClr val="lt1"/>
                </a:solidFill>
                <a:latin typeface="Arial"/>
                <a:ea typeface="Arial"/>
                <a:cs typeface="Arial"/>
                <a:sym typeface="Arial"/>
              </a:defRPr>
            </a:lvl8pPr>
            <a:lvl9pPr indent="0" lvl="8" marL="0" rtl="0" algn="ctr">
              <a:spcBef>
                <a:spcPts val="0"/>
              </a:spcBef>
              <a:buNone/>
              <a:defRPr b="0" i="0" sz="6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326" name="Google Shape;326;p48"/>
          <p:cNvSpPr txBox="1"/>
          <p:nvPr>
            <p:ph type="title"/>
          </p:nvPr>
        </p:nvSpPr>
        <p:spPr>
          <a:xfrm>
            <a:off x="173036" y="479426"/>
            <a:ext cx="8357700" cy="2745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400"/>
              <a:buFont typeface="Arial Black"/>
              <a:buNone/>
              <a:defRPr b="0" sz="1400" cap="none">
                <a:solidFill>
                  <a:schemeClr val="dk1"/>
                </a:solidFill>
                <a:latin typeface="Arial Black"/>
                <a:ea typeface="Arial Black"/>
                <a:cs typeface="Arial Black"/>
                <a:sym typeface="Arial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27" name="Google Shape;327;p48"/>
          <p:cNvSpPr txBox="1"/>
          <p:nvPr>
            <p:ph idx="3" type="body"/>
          </p:nvPr>
        </p:nvSpPr>
        <p:spPr>
          <a:xfrm>
            <a:off x="173036" y="768659"/>
            <a:ext cx="8357700" cy="2745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Clr>
                <a:schemeClr val="lt1"/>
              </a:buClr>
              <a:buSzPts val="953"/>
              <a:buNone/>
              <a:defRPr b="1" sz="953" cap="none">
                <a:solidFill>
                  <a:schemeClr val="lt1"/>
                </a:solidFill>
                <a:latin typeface="Arial"/>
                <a:ea typeface="Arial"/>
                <a:cs typeface="Arial"/>
                <a:sym typeface="Arial"/>
              </a:defRPr>
            </a:lvl1pPr>
            <a:lvl2pPr indent="-228600" lvl="1" marL="914400" rtl="0" algn="l">
              <a:lnSpc>
                <a:spcPct val="100000"/>
              </a:lnSpc>
              <a:spcBef>
                <a:spcPts val="0"/>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28" name="Google Shape;328;p48"/>
          <p:cNvSpPr txBox="1"/>
          <p:nvPr>
            <p:ph idx="4" type="body"/>
          </p:nvPr>
        </p:nvSpPr>
        <p:spPr>
          <a:xfrm>
            <a:off x="4571300" y="1295998"/>
            <a:ext cx="3959400" cy="15453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1"/>
              </a:buClr>
              <a:buSzPts val="950"/>
              <a:buNone/>
              <a:defRPr/>
            </a:lvl1pPr>
            <a:lvl2pPr indent="-228600" lvl="1" marL="914400" rtl="0" algn="l">
              <a:lnSpc>
                <a:spcPct val="100000"/>
              </a:lnSpc>
              <a:spcBef>
                <a:spcPts val="408"/>
              </a:spcBef>
              <a:spcAft>
                <a:spcPts val="0"/>
              </a:spcAft>
              <a:buClr>
                <a:srgbClr val="323C46"/>
              </a:buClr>
              <a:buSzPts val="950"/>
              <a:buNone/>
              <a:defRPr/>
            </a:lvl2pPr>
            <a:lvl3pPr indent="-285750" lvl="2" marL="1371600" rtl="0" algn="l">
              <a:lnSpc>
                <a:spcPct val="100000"/>
              </a:lnSpc>
              <a:spcBef>
                <a:spcPts val="408"/>
              </a:spcBef>
              <a:spcAft>
                <a:spcPts val="0"/>
              </a:spcAft>
              <a:buSzPts val="900"/>
              <a:buChar char="›"/>
              <a:defRPr sz="900">
                <a:solidFill>
                  <a:schemeClr val="dk1"/>
                </a:solidFill>
                <a:latin typeface="Arial"/>
                <a:ea typeface="Arial"/>
                <a:cs typeface="Arial"/>
                <a:sym typeface="Arial"/>
              </a:defRPr>
            </a:lvl3pPr>
            <a:lvl4pPr indent="-285750" lvl="3" marL="1828800" rtl="0" algn="l">
              <a:lnSpc>
                <a:spcPct val="100000"/>
              </a:lnSpc>
              <a:spcBef>
                <a:spcPts val="408"/>
              </a:spcBef>
              <a:spcAft>
                <a:spcPts val="0"/>
              </a:spcAft>
              <a:buSzPts val="900"/>
              <a:buChar char="•"/>
              <a:defRPr sz="900">
                <a:solidFill>
                  <a:schemeClr val="dk1"/>
                </a:solidFill>
                <a:latin typeface="Arial"/>
                <a:ea typeface="Arial"/>
                <a:cs typeface="Arial"/>
                <a:sym typeface="Arial"/>
              </a:defRPr>
            </a:lvl4pPr>
            <a:lvl5pPr indent="-280670" lvl="4" marL="2286000" rtl="0" algn="l">
              <a:lnSpc>
                <a:spcPct val="100000"/>
              </a:lnSpc>
              <a:spcBef>
                <a:spcPts val="408"/>
              </a:spcBef>
              <a:spcAft>
                <a:spcPts val="0"/>
              </a:spcAft>
              <a:buClr>
                <a:srgbClr val="323C46"/>
              </a:buClr>
              <a:buSzPts val="820"/>
              <a:buChar char="•"/>
              <a:defRPr/>
            </a:lvl5pPr>
            <a:lvl6pPr indent="-285750" lvl="5" marL="2743200" rtl="0" algn="l">
              <a:lnSpc>
                <a:spcPct val="90000"/>
              </a:lnSpc>
              <a:spcBef>
                <a:spcPts val="408"/>
              </a:spcBef>
              <a:spcAft>
                <a:spcPts val="0"/>
              </a:spcAft>
              <a:buClr>
                <a:schemeClr val="dk1"/>
              </a:buClr>
              <a:buSzPts val="900"/>
              <a:buChar char="‒"/>
              <a:defRPr sz="900">
                <a:solidFill>
                  <a:schemeClr val="dk1"/>
                </a:solidFill>
                <a:latin typeface="Arial"/>
                <a:ea typeface="Arial"/>
                <a:cs typeface="Arial"/>
                <a:sym typeface="Arial"/>
              </a:defRPr>
            </a:lvl6pPr>
            <a:lvl7pPr indent="-228600" lvl="6" marL="3200400" rtl="0" algn="l">
              <a:lnSpc>
                <a:spcPct val="90000"/>
              </a:lnSpc>
              <a:spcBef>
                <a:spcPts val="1225"/>
              </a:spcBef>
              <a:spcAft>
                <a:spcPts val="0"/>
              </a:spcAft>
              <a:buClr>
                <a:srgbClr val="323C46"/>
              </a:buClr>
              <a:buSzPts val="900"/>
              <a:buFont typeface="Arial"/>
              <a:buNone/>
              <a:defRPr sz="900">
                <a:solidFill>
                  <a:srgbClr val="323C46"/>
                </a:solidFill>
                <a:latin typeface="Arial"/>
                <a:ea typeface="Arial"/>
                <a:cs typeface="Arial"/>
                <a:sym typeface="Aria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29" name="Google Shape;329;p48"/>
          <p:cNvSpPr txBox="1"/>
          <p:nvPr>
            <p:ph idx="5" type="body"/>
          </p:nvPr>
        </p:nvSpPr>
        <p:spPr>
          <a:xfrm>
            <a:off x="4571300" y="2956202"/>
            <a:ext cx="3959400" cy="15453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lt1"/>
              </a:buClr>
              <a:buSzPts val="950"/>
              <a:buNone/>
              <a:defRPr/>
            </a:lvl1pPr>
            <a:lvl2pPr indent="-228600" lvl="1" marL="914400" rtl="0" algn="l">
              <a:lnSpc>
                <a:spcPct val="100000"/>
              </a:lnSpc>
              <a:spcBef>
                <a:spcPts val="408"/>
              </a:spcBef>
              <a:spcAft>
                <a:spcPts val="0"/>
              </a:spcAft>
              <a:buClr>
                <a:srgbClr val="323C46"/>
              </a:buClr>
              <a:buSzPts val="95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280670" lvl="4" marL="2286000" rtl="0" algn="l">
              <a:lnSpc>
                <a:spcPct val="100000"/>
              </a:lnSpc>
              <a:spcBef>
                <a:spcPts val="408"/>
              </a:spcBef>
              <a:spcAft>
                <a:spcPts val="0"/>
              </a:spcAft>
              <a:buClr>
                <a:srgbClr val="323C46"/>
              </a:buClr>
              <a:buSzPts val="820"/>
              <a:buChar char="•"/>
              <a:defRPr/>
            </a:lvl5pPr>
            <a:lvl6pPr indent="-285750" lvl="5" marL="2743200" rtl="0" algn="l">
              <a:lnSpc>
                <a:spcPct val="90000"/>
              </a:lnSpc>
              <a:spcBef>
                <a:spcPts val="408"/>
              </a:spcBef>
              <a:spcAft>
                <a:spcPts val="0"/>
              </a:spcAft>
              <a:buClr>
                <a:schemeClr val="dk1"/>
              </a:buClr>
              <a:buSzPts val="900"/>
              <a:buChar char="‒"/>
              <a:defRPr/>
            </a:lvl6pPr>
            <a:lvl7pPr indent="-228600" lvl="6" marL="3200400" rtl="0" algn="l">
              <a:lnSpc>
                <a:spcPct val="90000"/>
              </a:lnSpc>
              <a:spcBef>
                <a:spcPts val="1225"/>
              </a:spcBef>
              <a:spcAft>
                <a:spcPts val="0"/>
              </a:spcAft>
              <a:buClr>
                <a:srgbClr val="323C46"/>
              </a:buClr>
              <a:buSzPts val="900"/>
              <a:buFont typeface="Arial"/>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S">
  <p:cSld name="CHARTS">
    <p:bg>
      <p:bgPr>
        <a:solidFill>
          <a:srgbClr val="EBEBEB"/>
        </a:solidFill>
      </p:bgPr>
    </p:bg>
    <p:spTree>
      <p:nvGrpSpPr>
        <p:cNvPr id="330" name="Shape 330"/>
        <p:cNvGrpSpPr/>
        <p:nvPr/>
      </p:nvGrpSpPr>
      <p:grpSpPr>
        <a:xfrm>
          <a:off x="0" y="0"/>
          <a:ext cx="0" cy="0"/>
          <a:chOff x="0" y="0"/>
          <a:chExt cx="0" cy="0"/>
        </a:xfrm>
      </p:grpSpPr>
      <p:sp>
        <p:nvSpPr>
          <p:cNvPr id="331" name="Google Shape;331;p49"/>
          <p:cNvSpPr/>
          <p:nvPr/>
        </p:nvSpPr>
        <p:spPr>
          <a:xfrm flipH="1">
            <a:off x="85" y="1"/>
            <a:ext cx="3150300" cy="51435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332" name="Google Shape;332;p49"/>
          <p:cNvSpPr txBox="1"/>
          <p:nvPr>
            <p:ph idx="1" type="body"/>
          </p:nvPr>
        </p:nvSpPr>
        <p:spPr>
          <a:xfrm>
            <a:off x="176229" y="1878879"/>
            <a:ext cx="2676000" cy="1800600"/>
          </a:xfrm>
          <a:prstGeom prst="rect">
            <a:avLst/>
          </a:prstGeom>
          <a:noFill/>
          <a:ln>
            <a:noFill/>
          </a:ln>
        </p:spPr>
        <p:txBody>
          <a:bodyPr anchorCtr="0" anchor="t" bIns="0" lIns="0" spcFirstLastPara="1" rIns="0" wrap="square" tIns="0">
            <a:normAutofit/>
          </a:bodyPr>
          <a:lstStyle>
            <a:lvl1pPr indent="-289115" lvl="0" marL="457200" rtl="0" algn="l">
              <a:lnSpc>
                <a:spcPct val="100000"/>
              </a:lnSpc>
              <a:spcBef>
                <a:spcPts val="0"/>
              </a:spcBef>
              <a:spcAft>
                <a:spcPts val="0"/>
              </a:spcAft>
              <a:buClr>
                <a:schemeClr val="lt1"/>
              </a:buClr>
              <a:buSzPts val="953"/>
              <a:buFont typeface="Arial"/>
              <a:buChar char="›"/>
              <a:defRPr b="0" sz="953">
                <a:solidFill>
                  <a:schemeClr val="dk1"/>
                </a:solidFill>
              </a:defRPr>
            </a:lvl1pPr>
            <a:lvl2pPr indent="-228600" lvl="1" marL="914400" rtl="0" algn="l">
              <a:lnSpc>
                <a:spcPct val="100000"/>
              </a:lnSpc>
              <a:spcBef>
                <a:spcPts val="408"/>
              </a:spcBef>
              <a:spcAft>
                <a:spcPts val="0"/>
              </a:spcAft>
              <a:buClr>
                <a:srgbClr val="323C46"/>
              </a:buClr>
              <a:buSzPts val="1800"/>
              <a:buNone/>
              <a:defRPr/>
            </a:lvl2pPr>
            <a:lvl3pPr indent="-289115" lvl="2" marL="1371600" rtl="0" algn="l">
              <a:lnSpc>
                <a:spcPct val="100000"/>
              </a:lnSpc>
              <a:spcBef>
                <a:spcPts val="408"/>
              </a:spcBef>
              <a:spcAft>
                <a:spcPts val="0"/>
              </a:spcAft>
              <a:buSzPts val="953"/>
              <a:buChar char="›"/>
              <a:defRPr sz="953"/>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33" name="Google Shape;333;p49"/>
          <p:cNvSpPr/>
          <p:nvPr/>
        </p:nvSpPr>
        <p:spPr>
          <a:xfrm>
            <a:off x="3402378" y="205252"/>
            <a:ext cx="5499300" cy="47331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334" name="Google Shape;334;p49"/>
          <p:cNvSpPr/>
          <p:nvPr>
            <p:ph idx="2" type="chart"/>
          </p:nvPr>
        </p:nvSpPr>
        <p:spPr>
          <a:xfrm>
            <a:off x="4544885" y="1296137"/>
            <a:ext cx="3204600" cy="32037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2"/>
              </a:buClr>
              <a:buSzPts val="544"/>
              <a:buFont typeface="Arial"/>
              <a:buNone/>
              <a:defRPr b="1" i="0" sz="544" u="none" cap="none" strike="noStrike">
                <a:solidFill>
                  <a:schemeClr val="lt2"/>
                </a:solidFill>
                <a:latin typeface="Arial"/>
                <a:ea typeface="Arial"/>
                <a:cs typeface="Arial"/>
                <a:sym typeface="Arial"/>
              </a:defRPr>
            </a:lvl1pPr>
            <a:lvl2pPr lvl="1" marR="0" rtl="0" algn="l">
              <a:lnSpc>
                <a:spcPct val="100000"/>
              </a:lnSpc>
              <a:spcBef>
                <a:spcPts val="408"/>
              </a:spcBef>
              <a:spcAft>
                <a:spcPts val="0"/>
              </a:spcAft>
              <a:buClr>
                <a:srgbClr val="323C46"/>
              </a:buClr>
              <a:buSzPts val="950"/>
              <a:buFont typeface="Arial"/>
              <a:buNone/>
              <a:defRPr b="1" i="0" sz="950" u="none" cap="none" strike="noStrike">
                <a:solidFill>
                  <a:srgbClr val="323C46"/>
                </a:solidFill>
                <a:latin typeface="Arial"/>
                <a:ea typeface="Arial"/>
                <a:cs typeface="Arial"/>
                <a:sym typeface="Arial"/>
              </a:defRPr>
            </a:lvl2pPr>
            <a:lvl3pPr lvl="2" marR="0" rtl="0" algn="l">
              <a:lnSpc>
                <a:spcPct val="100000"/>
              </a:lnSpc>
              <a:spcBef>
                <a:spcPts val="408"/>
              </a:spcBef>
              <a:spcAft>
                <a:spcPts val="0"/>
              </a:spcAft>
              <a:buClr>
                <a:schemeClr val="lt1"/>
              </a:buClr>
              <a:buSzPts val="900"/>
              <a:buFont typeface="Arial"/>
              <a:buChar char="›"/>
              <a:defRPr b="0" i="0" sz="900" u="none" cap="none" strike="noStrike">
                <a:solidFill>
                  <a:schemeClr val="dk1"/>
                </a:solidFill>
                <a:latin typeface="Arial"/>
                <a:ea typeface="Arial"/>
                <a:cs typeface="Arial"/>
                <a:sym typeface="Arial"/>
              </a:defRPr>
            </a:lvl3pPr>
            <a:lvl4pPr lvl="3" marR="0" rtl="0" algn="l">
              <a:lnSpc>
                <a:spcPct val="100000"/>
              </a:lnSpc>
              <a:spcBef>
                <a:spcPts val="408"/>
              </a:spcBef>
              <a:spcAft>
                <a:spcPts val="0"/>
              </a:spcAft>
              <a:buClr>
                <a:schemeClr val="lt1"/>
              </a:buClr>
              <a:buSzPts val="900"/>
              <a:buFont typeface="Arial"/>
              <a:buChar char="•"/>
              <a:defRPr b="0" i="0" sz="900" u="none" cap="none" strike="noStrike">
                <a:solidFill>
                  <a:schemeClr val="dk1"/>
                </a:solidFill>
                <a:latin typeface="Arial"/>
                <a:ea typeface="Arial"/>
                <a:cs typeface="Arial"/>
                <a:sym typeface="Arial"/>
              </a:defRPr>
            </a:lvl4pPr>
            <a:lvl5pPr lvl="4" marR="0" rtl="0" algn="l">
              <a:lnSpc>
                <a:spcPct val="100000"/>
              </a:lnSpc>
              <a:spcBef>
                <a:spcPts val="408"/>
              </a:spcBef>
              <a:spcAft>
                <a:spcPts val="0"/>
              </a:spcAft>
              <a:buClr>
                <a:srgbClr val="323C46"/>
              </a:buClr>
              <a:buSzPts val="820"/>
              <a:buFont typeface="Arial"/>
              <a:buChar char="•"/>
              <a:defRPr b="0" i="0" sz="820" u="none" cap="none" strike="noStrike">
                <a:solidFill>
                  <a:srgbClr val="323C46"/>
                </a:solidFill>
                <a:latin typeface="Arial"/>
                <a:ea typeface="Arial"/>
                <a:cs typeface="Arial"/>
                <a:sym typeface="Arial"/>
              </a:defRPr>
            </a:lvl5pPr>
            <a:lvl6pPr lvl="5" marR="0" rtl="0" algn="l">
              <a:lnSpc>
                <a:spcPct val="90000"/>
              </a:lnSpc>
              <a:spcBef>
                <a:spcPts val="408"/>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lvl="6" marR="0" rtl="0" algn="l">
              <a:lnSpc>
                <a:spcPct val="90000"/>
              </a:lnSpc>
              <a:spcBef>
                <a:spcPts val="1225"/>
              </a:spcBef>
              <a:spcAft>
                <a:spcPts val="0"/>
              </a:spcAft>
              <a:buClr>
                <a:srgbClr val="323C46"/>
              </a:buClr>
              <a:buSzPts val="900"/>
              <a:buFont typeface="Arial"/>
              <a:buNone/>
              <a:defRPr b="0" i="0" sz="900" u="none" cap="none" strike="noStrike">
                <a:solidFill>
                  <a:srgbClr val="323C46"/>
                </a:solidFill>
                <a:latin typeface="Arial"/>
                <a:ea typeface="Arial"/>
                <a:cs typeface="Arial"/>
                <a:sym typeface="Arial"/>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335" name="Google Shape;335;p49"/>
          <p:cNvSpPr txBox="1"/>
          <p:nvPr>
            <p:ph idx="3" type="body"/>
          </p:nvPr>
        </p:nvSpPr>
        <p:spPr>
          <a:xfrm>
            <a:off x="4072834" y="4125342"/>
            <a:ext cx="744300" cy="2106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rgbClr val="38414B"/>
              </a:buClr>
              <a:buSzPts val="680"/>
              <a:buNone/>
              <a:defRPr sz="680">
                <a:solidFill>
                  <a:srgbClr val="38414B"/>
                </a:solidFill>
                <a:latin typeface="Arial Black"/>
                <a:ea typeface="Arial Black"/>
                <a:cs typeface="Arial Black"/>
                <a:sym typeface="Arial Black"/>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36" name="Google Shape;336;p49"/>
          <p:cNvSpPr txBox="1"/>
          <p:nvPr>
            <p:ph idx="4" type="body"/>
          </p:nvPr>
        </p:nvSpPr>
        <p:spPr>
          <a:xfrm>
            <a:off x="176228" y="1112799"/>
            <a:ext cx="2676000" cy="185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953"/>
              <a:buNone/>
              <a:defRPr b="1" sz="953" cap="none">
                <a:solidFill>
                  <a:schemeClr val="lt1"/>
                </a:solidFill>
                <a:latin typeface="Arial"/>
                <a:ea typeface="Arial"/>
                <a:cs typeface="Arial"/>
                <a:sym typeface="Arial"/>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37" name="Google Shape;337;p49"/>
          <p:cNvSpPr txBox="1"/>
          <p:nvPr>
            <p:ph idx="5" type="body"/>
          </p:nvPr>
        </p:nvSpPr>
        <p:spPr>
          <a:xfrm>
            <a:off x="176228" y="1306764"/>
            <a:ext cx="2676000" cy="175200"/>
          </a:xfrm>
          <a:prstGeom prst="rect">
            <a:avLst/>
          </a:prstGeom>
          <a:noFill/>
          <a:ln>
            <a:noFill/>
          </a:ln>
        </p:spPr>
        <p:txBody>
          <a:bodyPr anchorCtr="0" anchor="t" bIns="0" lIns="0" spcFirstLastPara="1" rIns="0" wrap="square" tIns="0">
            <a:normAutofit/>
          </a:bodyPr>
          <a:lstStyle>
            <a:lvl1pPr indent="-228600" lvl="0" marL="457200" marR="0" rtl="0" algn="l">
              <a:lnSpc>
                <a:spcPct val="90000"/>
              </a:lnSpc>
              <a:spcBef>
                <a:spcPts val="750"/>
              </a:spcBef>
              <a:spcAft>
                <a:spcPts val="0"/>
              </a:spcAft>
              <a:buClr>
                <a:schemeClr val="dk1"/>
              </a:buClr>
              <a:buSzPts val="953"/>
              <a:buFont typeface="Arial"/>
              <a:buNone/>
              <a:defRPr b="1" sz="953" cap="none">
                <a:solidFill>
                  <a:schemeClr val="dk1"/>
                </a:solidFill>
                <a:latin typeface="Arial"/>
                <a:ea typeface="Arial"/>
                <a:cs typeface="Arial"/>
                <a:sym typeface="Arial"/>
              </a:defRPr>
            </a:lvl1pPr>
            <a:lvl2pPr indent="-228600" lvl="1" marL="914400" rtl="0" algn="l">
              <a:lnSpc>
                <a:spcPct val="100000"/>
              </a:lnSpc>
              <a:spcBef>
                <a:spcPts val="0"/>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38" name="Google Shape;338;p49"/>
          <p:cNvSpPr txBox="1"/>
          <p:nvPr>
            <p:ph idx="6" type="body"/>
          </p:nvPr>
        </p:nvSpPr>
        <p:spPr>
          <a:xfrm>
            <a:off x="176228" y="1481915"/>
            <a:ext cx="2676000" cy="1749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dk1"/>
              </a:buClr>
              <a:buSzPts val="816"/>
              <a:buNone/>
              <a:defRPr b="0" sz="816" cap="none">
                <a:solidFill>
                  <a:schemeClr val="dk1"/>
                </a:solidFill>
                <a:latin typeface="Arial"/>
                <a:ea typeface="Arial"/>
                <a:cs typeface="Arial"/>
                <a:sym typeface="Arial"/>
              </a:defRPr>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39" name="Google Shape;339;p49"/>
          <p:cNvSpPr txBox="1"/>
          <p:nvPr>
            <p:ph type="title"/>
          </p:nvPr>
        </p:nvSpPr>
        <p:spPr>
          <a:xfrm>
            <a:off x="176228" y="479425"/>
            <a:ext cx="2676000" cy="6045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1400"/>
              <a:buFont typeface="Arial Black"/>
              <a:buNone/>
              <a:defRPr b="0" sz="1400" cap="none">
                <a:solidFill>
                  <a:schemeClr val="dk1"/>
                </a:solidFill>
                <a:latin typeface="Arial Black"/>
                <a:ea typeface="Arial Black"/>
                <a:cs typeface="Arial Black"/>
                <a:sym typeface="Arial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0" name="Google Shape;340;p49"/>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1"/>
                </a:solidFill>
                <a:latin typeface="Arial"/>
                <a:ea typeface="Arial"/>
                <a:cs typeface="Arial"/>
                <a:sym typeface="Arial"/>
              </a:defRPr>
            </a:lvl1pPr>
            <a:lvl2pPr indent="0" lvl="1" marL="0" rtl="0" algn="ctr">
              <a:spcBef>
                <a:spcPts val="0"/>
              </a:spcBef>
              <a:buNone/>
              <a:defRPr b="0" i="0" sz="600" u="none" cap="none" strike="noStrike">
                <a:solidFill>
                  <a:schemeClr val="lt1"/>
                </a:solidFill>
                <a:latin typeface="Arial"/>
                <a:ea typeface="Arial"/>
                <a:cs typeface="Arial"/>
                <a:sym typeface="Arial"/>
              </a:defRPr>
            </a:lvl2pPr>
            <a:lvl3pPr indent="0" lvl="2" marL="0" rtl="0" algn="ctr">
              <a:spcBef>
                <a:spcPts val="0"/>
              </a:spcBef>
              <a:buNone/>
              <a:defRPr b="0" i="0" sz="600" u="none" cap="none" strike="noStrike">
                <a:solidFill>
                  <a:schemeClr val="lt1"/>
                </a:solidFill>
                <a:latin typeface="Arial"/>
                <a:ea typeface="Arial"/>
                <a:cs typeface="Arial"/>
                <a:sym typeface="Arial"/>
              </a:defRPr>
            </a:lvl3pPr>
            <a:lvl4pPr indent="0" lvl="3" marL="0" rtl="0" algn="ctr">
              <a:spcBef>
                <a:spcPts val="0"/>
              </a:spcBef>
              <a:buNone/>
              <a:defRPr b="0" i="0" sz="600" u="none" cap="none" strike="noStrike">
                <a:solidFill>
                  <a:schemeClr val="lt1"/>
                </a:solidFill>
                <a:latin typeface="Arial"/>
                <a:ea typeface="Arial"/>
                <a:cs typeface="Arial"/>
                <a:sym typeface="Arial"/>
              </a:defRPr>
            </a:lvl4pPr>
            <a:lvl5pPr indent="0" lvl="4" marL="0" rtl="0" algn="ctr">
              <a:spcBef>
                <a:spcPts val="0"/>
              </a:spcBef>
              <a:buNone/>
              <a:defRPr b="0" i="0" sz="600" u="none" cap="none" strike="noStrike">
                <a:solidFill>
                  <a:schemeClr val="lt1"/>
                </a:solidFill>
                <a:latin typeface="Arial"/>
                <a:ea typeface="Arial"/>
                <a:cs typeface="Arial"/>
                <a:sym typeface="Arial"/>
              </a:defRPr>
            </a:lvl5pPr>
            <a:lvl6pPr indent="0" lvl="5" marL="0" rtl="0" algn="ctr">
              <a:spcBef>
                <a:spcPts val="0"/>
              </a:spcBef>
              <a:buNone/>
              <a:defRPr b="0" i="0" sz="600" u="none" cap="none" strike="noStrike">
                <a:solidFill>
                  <a:schemeClr val="lt1"/>
                </a:solidFill>
                <a:latin typeface="Arial"/>
                <a:ea typeface="Arial"/>
                <a:cs typeface="Arial"/>
                <a:sym typeface="Arial"/>
              </a:defRPr>
            </a:lvl6pPr>
            <a:lvl7pPr indent="0" lvl="6" marL="0" rtl="0" algn="ctr">
              <a:spcBef>
                <a:spcPts val="0"/>
              </a:spcBef>
              <a:buNone/>
              <a:defRPr b="0" i="0" sz="600" u="none" cap="none" strike="noStrike">
                <a:solidFill>
                  <a:schemeClr val="lt1"/>
                </a:solidFill>
                <a:latin typeface="Arial"/>
                <a:ea typeface="Arial"/>
                <a:cs typeface="Arial"/>
                <a:sym typeface="Arial"/>
              </a:defRPr>
            </a:lvl7pPr>
            <a:lvl8pPr indent="0" lvl="7" marL="0" rtl="0" algn="ctr">
              <a:spcBef>
                <a:spcPts val="0"/>
              </a:spcBef>
              <a:buNone/>
              <a:defRPr b="0" i="0" sz="600" u="none" cap="none" strike="noStrike">
                <a:solidFill>
                  <a:schemeClr val="lt1"/>
                </a:solidFill>
                <a:latin typeface="Arial"/>
                <a:ea typeface="Arial"/>
                <a:cs typeface="Arial"/>
                <a:sym typeface="Arial"/>
              </a:defRPr>
            </a:lvl8pPr>
            <a:lvl9pPr indent="0" lvl="8" marL="0" rtl="0" algn="ctr">
              <a:spcBef>
                <a:spcPts val="0"/>
              </a:spcBef>
              <a:buNone/>
              <a:defRPr b="0" i="0" sz="6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cxnSp>
        <p:nvCxnSpPr>
          <p:cNvPr id="341" name="Google Shape;341;p49"/>
          <p:cNvCxnSpPr/>
          <p:nvPr/>
        </p:nvCxnSpPr>
        <p:spPr>
          <a:xfrm>
            <a:off x="175432" y="297402"/>
            <a:ext cx="144000" cy="0"/>
          </a:xfrm>
          <a:prstGeom prst="straightConnector1">
            <a:avLst/>
          </a:prstGeom>
          <a:noFill/>
          <a:ln cap="flat" cmpd="sng" w="12700">
            <a:solidFill>
              <a:schemeClr val="lt1"/>
            </a:solidFill>
            <a:prstDash val="solid"/>
            <a:miter lim="800000"/>
            <a:headEnd len="sm" w="sm" type="none"/>
            <a:tailEnd len="sm" w="sm" type="none"/>
          </a:ln>
        </p:spPr>
      </p:cxnSp>
      <p:sp>
        <p:nvSpPr>
          <p:cNvPr id="342" name="Google Shape;342;p49"/>
          <p:cNvSpPr txBox="1"/>
          <p:nvPr>
            <p:ph idx="7" type="body"/>
          </p:nvPr>
        </p:nvSpPr>
        <p:spPr>
          <a:xfrm>
            <a:off x="197644" y="3782734"/>
            <a:ext cx="2654700" cy="491700"/>
          </a:xfrm>
          <a:prstGeom prst="rect">
            <a:avLst/>
          </a:prstGeom>
          <a:solidFill>
            <a:srgbClr val="EAF1F1">
              <a:alpha val="74900"/>
            </a:srgbClr>
          </a:solidFill>
          <a:ln>
            <a:noFill/>
          </a:ln>
        </p:spPr>
        <p:txBody>
          <a:bodyPr anchorCtr="0" anchor="t" bIns="91425" lIns="91425" spcFirstLastPara="1" rIns="91425" wrap="square" tIns="91425">
            <a:normAutofit/>
          </a:bodyPr>
          <a:lstStyle>
            <a:lvl1pPr indent="-228600" lvl="0" marL="457200" rtl="0" algn="l">
              <a:lnSpc>
                <a:spcPct val="100000"/>
              </a:lnSpc>
              <a:spcBef>
                <a:spcPts val="0"/>
              </a:spcBef>
              <a:spcAft>
                <a:spcPts val="0"/>
              </a:spcAft>
              <a:buClr>
                <a:schemeClr val="lt1"/>
              </a:buClr>
              <a:buSzPts val="800"/>
              <a:buNone/>
              <a:defRPr i="0" sz="800"/>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cxnSp>
        <p:nvCxnSpPr>
          <p:cNvPr id="343" name="Google Shape;343;p49"/>
          <p:cNvCxnSpPr/>
          <p:nvPr/>
        </p:nvCxnSpPr>
        <p:spPr>
          <a:xfrm>
            <a:off x="173037" y="3782734"/>
            <a:ext cx="0" cy="496500"/>
          </a:xfrm>
          <a:prstGeom prst="straightConnector1">
            <a:avLst/>
          </a:prstGeom>
          <a:noFill/>
          <a:ln cap="flat" cmpd="sng" w="38100">
            <a:solidFill>
              <a:schemeClr val="lt1"/>
            </a:solidFill>
            <a:prstDash val="solid"/>
            <a:miter lim="800000"/>
            <a:headEnd len="sm" w="sm" type="none"/>
            <a:tailEnd len="sm" w="sm" type="none"/>
          </a:ln>
        </p:spPr>
      </p:cxnSp>
      <p:sp>
        <p:nvSpPr>
          <p:cNvPr id="344" name="Google Shape;344;p49"/>
          <p:cNvSpPr txBox="1"/>
          <p:nvPr>
            <p:ph idx="11" type="ftr"/>
          </p:nvPr>
        </p:nvSpPr>
        <p:spPr>
          <a:xfrm>
            <a:off x="173037" y="4582718"/>
            <a:ext cx="8351100" cy="2745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b="0" sz="500" cap="none">
                <a:latin typeface="Poppins"/>
                <a:ea typeface="Poppins"/>
                <a:cs typeface="Poppins"/>
                <a:sym typeface="Poppins"/>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RESENTATION">
  <p:cSld name="TEAM PRESENTATION">
    <p:bg>
      <p:bgPr>
        <a:solidFill>
          <a:srgbClr val="EBEBEB"/>
        </a:solidFill>
      </p:bgPr>
    </p:bg>
    <p:spTree>
      <p:nvGrpSpPr>
        <p:cNvPr id="345" name="Shape 345"/>
        <p:cNvGrpSpPr/>
        <p:nvPr/>
      </p:nvGrpSpPr>
      <p:grpSpPr>
        <a:xfrm>
          <a:off x="0" y="0"/>
          <a:ext cx="0" cy="0"/>
          <a:chOff x="0" y="0"/>
          <a:chExt cx="0" cy="0"/>
        </a:xfrm>
      </p:grpSpPr>
      <p:sp>
        <p:nvSpPr>
          <p:cNvPr id="346" name="Google Shape;346;p50"/>
          <p:cNvSpPr/>
          <p:nvPr/>
        </p:nvSpPr>
        <p:spPr>
          <a:xfrm flipH="1">
            <a:off x="83" y="1"/>
            <a:ext cx="3150300" cy="51435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sp>
        <p:nvSpPr>
          <p:cNvPr id="347" name="Google Shape;347;p50"/>
          <p:cNvSpPr/>
          <p:nvPr>
            <p:ph idx="2" type="pic"/>
          </p:nvPr>
        </p:nvSpPr>
        <p:spPr>
          <a:xfrm>
            <a:off x="3778931" y="669965"/>
            <a:ext cx="793200" cy="793200"/>
          </a:xfrm>
          <a:prstGeom prst="rect">
            <a:avLst/>
          </a:prstGeom>
          <a:noFill/>
          <a:ln>
            <a:noFill/>
          </a:ln>
        </p:spPr>
      </p:sp>
      <p:sp>
        <p:nvSpPr>
          <p:cNvPr id="348" name="Google Shape;348;p50"/>
          <p:cNvSpPr txBox="1"/>
          <p:nvPr>
            <p:ph idx="1" type="body"/>
          </p:nvPr>
        </p:nvSpPr>
        <p:spPr>
          <a:xfrm>
            <a:off x="3728975" y="1659784"/>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480"/>
              <a:buNone/>
              <a:defRPr b="0" sz="48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49" name="Google Shape;349;p50"/>
          <p:cNvSpPr txBox="1"/>
          <p:nvPr>
            <p:ph type="title"/>
          </p:nvPr>
        </p:nvSpPr>
        <p:spPr>
          <a:xfrm>
            <a:off x="173038" y="473075"/>
            <a:ext cx="2684700" cy="2811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1400"/>
              <a:buFont typeface="Arial Black"/>
              <a:buNone/>
              <a:defRPr b="0" sz="1400" cap="none">
                <a:solidFill>
                  <a:schemeClr val="dk1"/>
                </a:solidFill>
                <a:latin typeface="Arial Black"/>
                <a:ea typeface="Arial Black"/>
                <a:cs typeface="Arial Black"/>
                <a:sym typeface="Arial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0" name="Google Shape;350;p50"/>
          <p:cNvSpPr/>
          <p:nvPr>
            <p:ph idx="3" type="pic"/>
          </p:nvPr>
        </p:nvSpPr>
        <p:spPr>
          <a:xfrm>
            <a:off x="3778931" y="2085785"/>
            <a:ext cx="793200" cy="793200"/>
          </a:xfrm>
          <a:prstGeom prst="rect">
            <a:avLst/>
          </a:prstGeom>
          <a:noFill/>
          <a:ln>
            <a:noFill/>
          </a:ln>
        </p:spPr>
      </p:sp>
      <p:sp>
        <p:nvSpPr>
          <p:cNvPr id="351" name="Google Shape;351;p50"/>
          <p:cNvSpPr/>
          <p:nvPr>
            <p:ph idx="4" type="pic"/>
          </p:nvPr>
        </p:nvSpPr>
        <p:spPr>
          <a:xfrm>
            <a:off x="5539546" y="2085785"/>
            <a:ext cx="793200" cy="793200"/>
          </a:xfrm>
          <a:prstGeom prst="rect">
            <a:avLst/>
          </a:prstGeom>
          <a:noFill/>
          <a:ln>
            <a:noFill/>
          </a:ln>
        </p:spPr>
      </p:sp>
      <p:sp>
        <p:nvSpPr>
          <p:cNvPr id="352" name="Google Shape;352;p50"/>
          <p:cNvSpPr/>
          <p:nvPr>
            <p:ph idx="5" type="pic"/>
          </p:nvPr>
        </p:nvSpPr>
        <p:spPr>
          <a:xfrm>
            <a:off x="4659238" y="2085785"/>
            <a:ext cx="793200" cy="793200"/>
          </a:xfrm>
          <a:prstGeom prst="rect">
            <a:avLst/>
          </a:prstGeom>
          <a:noFill/>
          <a:ln>
            <a:noFill/>
          </a:ln>
        </p:spPr>
      </p:sp>
      <p:sp>
        <p:nvSpPr>
          <p:cNvPr id="353" name="Google Shape;353;p50"/>
          <p:cNvSpPr/>
          <p:nvPr>
            <p:ph idx="6" type="pic"/>
          </p:nvPr>
        </p:nvSpPr>
        <p:spPr>
          <a:xfrm>
            <a:off x="6419855" y="2085785"/>
            <a:ext cx="793200" cy="793200"/>
          </a:xfrm>
          <a:prstGeom prst="rect">
            <a:avLst/>
          </a:prstGeom>
          <a:noFill/>
          <a:ln>
            <a:noFill/>
          </a:ln>
        </p:spPr>
      </p:sp>
      <p:sp>
        <p:nvSpPr>
          <p:cNvPr id="354" name="Google Shape;354;p50"/>
          <p:cNvSpPr/>
          <p:nvPr>
            <p:ph idx="7" type="pic"/>
          </p:nvPr>
        </p:nvSpPr>
        <p:spPr>
          <a:xfrm>
            <a:off x="7300163" y="2085785"/>
            <a:ext cx="793200" cy="793200"/>
          </a:xfrm>
          <a:prstGeom prst="rect">
            <a:avLst/>
          </a:prstGeom>
          <a:noFill/>
          <a:ln>
            <a:noFill/>
          </a:ln>
        </p:spPr>
      </p:sp>
      <p:sp>
        <p:nvSpPr>
          <p:cNvPr id="355" name="Google Shape;355;p50"/>
          <p:cNvSpPr/>
          <p:nvPr>
            <p:ph idx="8" type="pic"/>
          </p:nvPr>
        </p:nvSpPr>
        <p:spPr>
          <a:xfrm>
            <a:off x="3778931" y="3491135"/>
            <a:ext cx="793200" cy="793200"/>
          </a:xfrm>
          <a:prstGeom prst="rect">
            <a:avLst/>
          </a:prstGeom>
          <a:noFill/>
          <a:ln>
            <a:noFill/>
          </a:ln>
        </p:spPr>
      </p:sp>
      <p:sp>
        <p:nvSpPr>
          <p:cNvPr id="356" name="Google Shape;356;p50"/>
          <p:cNvSpPr/>
          <p:nvPr>
            <p:ph idx="9" type="pic"/>
          </p:nvPr>
        </p:nvSpPr>
        <p:spPr>
          <a:xfrm>
            <a:off x="4659238" y="3491135"/>
            <a:ext cx="793200" cy="793200"/>
          </a:xfrm>
          <a:prstGeom prst="rect">
            <a:avLst/>
          </a:prstGeom>
          <a:noFill/>
          <a:ln>
            <a:noFill/>
          </a:ln>
        </p:spPr>
      </p:sp>
      <p:sp>
        <p:nvSpPr>
          <p:cNvPr id="357" name="Google Shape;357;p50"/>
          <p:cNvSpPr txBox="1"/>
          <p:nvPr>
            <p:ph idx="13" type="body"/>
          </p:nvPr>
        </p:nvSpPr>
        <p:spPr>
          <a:xfrm>
            <a:off x="3728975" y="1516354"/>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480"/>
              <a:buNone/>
              <a:defRPr b="1" sz="48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58" name="Google Shape;358;p50"/>
          <p:cNvSpPr txBox="1"/>
          <p:nvPr>
            <p:ph idx="14" type="body"/>
          </p:nvPr>
        </p:nvSpPr>
        <p:spPr>
          <a:xfrm>
            <a:off x="3737440" y="3077790"/>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480"/>
              <a:buNone/>
              <a:defRPr b="0" sz="48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59" name="Google Shape;359;p50"/>
          <p:cNvSpPr txBox="1"/>
          <p:nvPr>
            <p:ph idx="15" type="body"/>
          </p:nvPr>
        </p:nvSpPr>
        <p:spPr>
          <a:xfrm>
            <a:off x="3737440" y="2934360"/>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480"/>
              <a:buNone/>
              <a:defRPr b="1" sz="48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60" name="Google Shape;360;p50"/>
          <p:cNvSpPr txBox="1"/>
          <p:nvPr>
            <p:ph idx="16" type="body"/>
          </p:nvPr>
        </p:nvSpPr>
        <p:spPr>
          <a:xfrm>
            <a:off x="4621090" y="3077790"/>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480"/>
              <a:buNone/>
              <a:defRPr b="0" sz="48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61" name="Google Shape;361;p50"/>
          <p:cNvSpPr txBox="1"/>
          <p:nvPr>
            <p:ph idx="17" type="body"/>
          </p:nvPr>
        </p:nvSpPr>
        <p:spPr>
          <a:xfrm>
            <a:off x="4621090" y="2934360"/>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480"/>
              <a:buNone/>
              <a:defRPr b="1" sz="48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62" name="Google Shape;362;p50"/>
          <p:cNvSpPr txBox="1"/>
          <p:nvPr>
            <p:ph idx="18" type="body"/>
          </p:nvPr>
        </p:nvSpPr>
        <p:spPr>
          <a:xfrm>
            <a:off x="5497562" y="3076823"/>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480"/>
              <a:buNone/>
              <a:defRPr b="0" sz="48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63" name="Google Shape;363;p50"/>
          <p:cNvSpPr txBox="1"/>
          <p:nvPr>
            <p:ph idx="19" type="body"/>
          </p:nvPr>
        </p:nvSpPr>
        <p:spPr>
          <a:xfrm>
            <a:off x="5497562" y="2933393"/>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480"/>
              <a:buNone/>
              <a:defRPr b="1" sz="48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64" name="Google Shape;364;p50"/>
          <p:cNvSpPr txBox="1"/>
          <p:nvPr>
            <p:ph idx="20" type="body"/>
          </p:nvPr>
        </p:nvSpPr>
        <p:spPr>
          <a:xfrm>
            <a:off x="6374860" y="3077790"/>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480"/>
              <a:buNone/>
              <a:defRPr b="0" sz="48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65" name="Google Shape;365;p50"/>
          <p:cNvSpPr txBox="1"/>
          <p:nvPr>
            <p:ph idx="21" type="body"/>
          </p:nvPr>
        </p:nvSpPr>
        <p:spPr>
          <a:xfrm>
            <a:off x="6374860" y="2934360"/>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480"/>
              <a:buNone/>
              <a:defRPr b="1" sz="48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66" name="Google Shape;366;p50"/>
          <p:cNvSpPr txBox="1"/>
          <p:nvPr>
            <p:ph idx="22" type="body"/>
          </p:nvPr>
        </p:nvSpPr>
        <p:spPr>
          <a:xfrm>
            <a:off x="7259845" y="3076445"/>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480"/>
              <a:buNone/>
              <a:defRPr b="0" sz="48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67" name="Google Shape;367;p50"/>
          <p:cNvSpPr txBox="1"/>
          <p:nvPr>
            <p:ph idx="23" type="body"/>
          </p:nvPr>
        </p:nvSpPr>
        <p:spPr>
          <a:xfrm>
            <a:off x="7259845" y="2933015"/>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480"/>
              <a:buNone/>
              <a:defRPr b="1" sz="48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68" name="Google Shape;368;p50"/>
          <p:cNvSpPr txBox="1"/>
          <p:nvPr>
            <p:ph idx="24" type="body"/>
          </p:nvPr>
        </p:nvSpPr>
        <p:spPr>
          <a:xfrm>
            <a:off x="3737440" y="4487197"/>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480"/>
              <a:buNone/>
              <a:defRPr b="0" sz="48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69" name="Google Shape;369;p50"/>
          <p:cNvSpPr txBox="1"/>
          <p:nvPr>
            <p:ph idx="25" type="body"/>
          </p:nvPr>
        </p:nvSpPr>
        <p:spPr>
          <a:xfrm>
            <a:off x="3737440" y="4343767"/>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480"/>
              <a:buNone/>
              <a:defRPr b="1" sz="48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70" name="Google Shape;370;p50"/>
          <p:cNvSpPr txBox="1"/>
          <p:nvPr>
            <p:ph idx="26" type="body"/>
          </p:nvPr>
        </p:nvSpPr>
        <p:spPr>
          <a:xfrm>
            <a:off x="4616804" y="4483140"/>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480"/>
              <a:buNone/>
              <a:defRPr b="0" sz="48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71" name="Google Shape;371;p50"/>
          <p:cNvSpPr txBox="1"/>
          <p:nvPr>
            <p:ph idx="27" type="body"/>
          </p:nvPr>
        </p:nvSpPr>
        <p:spPr>
          <a:xfrm>
            <a:off x="4616804" y="4339710"/>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480"/>
              <a:buNone/>
              <a:defRPr b="1" sz="48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72" name="Google Shape;372;p50"/>
          <p:cNvSpPr/>
          <p:nvPr>
            <p:ph idx="28" type="pic"/>
          </p:nvPr>
        </p:nvSpPr>
        <p:spPr>
          <a:xfrm>
            <a:off x="5539546" y="3491135"/>
            <a:ext cx="793200" cy="793200"/>
          </a:xfrm>
          <a:prstGeom prst="rect">
            <a:avLst/>
          </a:prstGeom>
          <a:noFill/>
          <a:ln>
            <a:noFill/>
          </a:ln>
        </p:spPr>
      </p:sp>
      <p:sp>
        <p:nvSpPr>
          <p:cNvPr id="373" name="Google Shape;373;p50"/>
          <p:cNvSpPr/>
          <p:nvPr>
            <p:ph idx="29" type="pic"/>
          </p:nvPr>
        </p:nvSpPr>
        <p:spPr>
          <a:xfrm>
            <a:off x="6419855" y="3491135"/>
            <a:ext cx="793200" cy="793200"/>
          </a:xfrm>
          <a:prstGeom prst="rect">
            <a:avLst/>
          </a:prstGeom>
          <a:noFill/>
          <a:ln>
            <a:noFill/>
          </a:ln>
        </p:spPr>
      </p:sp>
      <p:sp>
        <p:nvSpPr>
          <p:cNvPr id="374" name="Google Shape;374;p50"/>
          <p:cNvSpPr/>
          <p:nvPr>
            <p:ph idx="30" type="pic"/>
          </p:nvPr>
        </p:nvSpPr>
        <p:spPr>
          <a:xfrm>
            <a:off x="7300163" y="3491135"/>
            <a:ext cx="793200" cy="793200"/>
          </a:xfrm>
          <a:prstGeom prst="rect">
            <a:avLst/>
          </a:prstGeom>
          <a:noFill/>
          <a:ln>
            <a:noFill/>
          </a:ln>
        </p:spPr>
      </p:sp>
      <p:sp>
        <p:nvSpPr>
          <p:cNvPr id="375" name="Google Shape;375;p50"/>
          <p:cNvSpPr txBox="1"/>
          <p:nvPr>
            <p:ph idx="31" type="body"/>
          </p:nvPr>
        </p:nvSpPr>
        <p:spPr>
          <a:xfrm>
            <a:off x="5497562" y="4482173"/>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480"/>
              <a:buNone/>
              <a:defRPr b="0" sz="48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76" name="Google Shape;376;p50"/>
          <p:cNvSpPr txBox="1"/>
          <p:nvPr>
            <p:ph idx="32" type="body"/>
          </p:nvPr>
        </p:nvSpPr>
        <p:spPr>
          <a:xfrm>
            <a:off x="5497562" y="4338743"/>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480"/>
              <a:buNone/>
              <a:defRPr b="1" sz="48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77" name="Google Shape;377;p50"/>
          <p:cNvSpPr txBox="1"/>
          <p:nvPr>
            <p:ph idx="33" type="body"/>
          </p:nvPr>
        </p:nvSpPr>
        <p:spPr>
          <a:xfrm>
            <a:off x="6374860" y="4483140"/>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480"/>
              <a:buNone/>
              <a:defRPr b="0" sz="48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78" name="Google Shape;378;p50"/>
          <p:cNvSpPr txBox="1"/>
          <p:nvPr>
            <p:ph idx="34" type="body"/>
          </p:nvPr>
        </p:nvSpPr>
        <p:spPr>
          <a:xfrm>
            <a:off x="6374860" y="4339710"/>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480"/>
              <a:buNone/>
              <a:defRPr b="1" sz="48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79" name="Google Shape;379;p50"/>
          <p:cNvSpPr txBox="1"/>
          <p:nvPr>
            <p:ph idx="35" type="body"/>
          </p:nvPr>
        </p:nvSpPr>
        <p:spPr>
          <a:xfrm>
            <a:off x="7259845" y="4481795"/>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480"/>
              <a:buNone/>
              <a:defRPr b="0" sz="48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80" name="Google Shape;380;p50"/>
          <p:cNvSpPr txBox="1"/>
          <p:nvPr>
            <p:ph idx="36" type="body"/>
          </p:nvPr>
        </p:nvSpPr>
        <p:spPr>
          <a:xfrm>
            <a:off x="7259845" y="4338365"/>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480"/>
              <a:buNone/>
              <a:defRPr b="1" sz="48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81" name="Google Shape;381;p50"/>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1"/>
                </a:solidFill>
                <a:latin typeface="Arial"/>
                <a:ea typeface="Arial"/>
                <a:cs typeface="Arial"/>
                <a:sym typeface="Arial"/>
              </a:defRPr>
            </a:lvl1pPr>
            <a:lvl2pPr indent="0" lvl="1" marL="0" rtl="0" algn="ctr">
              <a:spcBef>
                <a:spcPts val="0"/>
              </a:spcBef>
              <a:buNone/>
              <a:defRPr b="0" i="0" sz="600" u="none" cap="none" strike="noStrike">
                <a:solidFill>
                  <a:schemeClr val="lt1"/>
                </a:solidFill>
                <a:latin typeface="Arial"/>
                <a:ea typeface="Arial"/>
                <a:cs typeface="Arial"/>
                <a:sym typeface="Arial"/>
              </a:defRPr>
            </a:lvl2pPr>
            <a:lvl3pPr indent="0" lvl="2" marL="0" rtl="0" algn="ctr">
              <a:spcBef>
                <a:spcPts val="0"/>
              </a:spcBef>
              <a:buNone/>
              <a:defRPr b="0" i="0" sz="600" u="none" cap="none" strike="noStrike">
                <a:solidFill>
                  <a:schemeClr val="lt1"/>
                </a:solidFill>
                <a:latin typeface="Arial"/>
                <a:ea typeface="Arial"/>
                <a:cs typeface="Arial"/>
                <a:sym typeface="Arial"/>
              </a:defRPr>
            </a:lvl3pPr>
            <a:lvl4pPr indent="0" lvl="3" marL="0" rtl="0" algn="ctr">
              <a:spcBef>
                <a:spcPts val="0"/>
              </a:spcBef>
              <a:buNone/>
              <a:defRPr b="0" i="0" sz="600" u="none" cap="none" strike="noStrike">
                <a:solidFill>
                  <a:schemeClr val="lt1"/>
                </a:solidFill>
                <a:latin typeface="Arial"/>
                <a:ea typeface="Arial"/>
                <a:cs typeface="Arial"/>
                <a:sym typeface="Arial"/>
              </a:defRPr>
            </a:lvl4pPr>
            <a:lvl5pPr indent="0" lvl="4" marL="0" rtl="0" algn="ctr">
              <a:spcBef>
                <a:spcPts val="0"/>
              </a:spcBef>
              <a:buNone/>
              <a:defRPr b="0" i="0" sz="600" u="none" cap="none" strike="noStrike">
                <a:solidFill>
                  <a:schemeClr val="lt1"/>
                </a:solidFill>
                <a:latin typeface="Arial"/>
                <a:ea typeface="Arial"/>
                <a:cs typeface="Arial"/>
                <a:sym typeface="Arial"/>
              </a:defRPr>
            </a:lvl5pPr>
            <a:lvl6pPr indent="0" lvl="5" marL="0" rtl="0" algn="ctr">
              <a:spcBef>
                <a:spcPts val="0"/>
              </a:spcBef>
              <a:buNone/>
              <a:defRPr b="0" i="0" sz="600" u="none" cap="none" strike="noStrike">
                <a:solidFill>
                  <a:schemeClr val="lt1"/>
                </a:solidFill>
                <a:latin typeface="Arial"/>
                <a:ea typeface="Arial"/>
                <a:cs typeface="Arial"/>
                <a:sym typeface="Arial"/>
              </a:defRPr>
            </a:lvl6pPr>
            <a:lvl7pPr indent="0" lvl="6" marL="0" rtl="0" algn="ctr">
              <a:spcBef>
                <a:spcPts val="0"/>
              </a:spcBef>
              <a:buNone/>
              <a:defRPr b="0" i="0" sz="600" u="none" cap="none" strike="noStrike">
                <a:solidFill>
                  <a:schemeClr val="lt1"/>
                </a:solidFill>
                <a:latin typeface="Arial"/>
                <a:ea typeface="Arial"/>
                <a:cs typeface="Arial"/>
                <a:sym typeface="Arial"/>
              </a:defRPr>
            </a:lvl7pPr>
            <a:lvl8pPr indent="0" lvl="7" marL="0" rtl="0" algn="ctr">
              <a:spcBef>
                <a:spcPts val="0"/>
              </a:spcBef>
              <a:buNone/>
              <a:defRPr b="0" i="0" sz="600" u="none" cap="none" strike="noStrike">
                <a:solidFill>
                  <a:schemeClr val="lt1"/>
                </a:solidFill>
                <a:latin typeface="Arial"/>
                <a:ea typeface="Arial"/>
                <a:cs typeface="Arial"/>
                <a:sym typeface="Arial"/>
              </a:defRPr>
            </a:lvl8pPr>
            <a:lvl9pPr indent="0" lvl="8" marL="0" rtl="0" algn="ctr">
              <a:spcBef>
                <a:spcPts val="0"/>
              </a:spcBef>
              <a:buNone/>
              <a:defRPr b="0" i="0" sz="6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cxnSp>
        <p:nvCxnSpPr>
          <p:cNvPr id="382" name="Google Shape;382;p50"/>
          <p:cNvCxnSpPr/>
          <p:nvPr/>
        </p:nvCxnSpPr>
        <p:spPr>
          <a:xfrm>
            <a:off x="175432" y="297402"/>
            <a:ext cx="144000" cy="0"/>
          </a:xfrm>
          <a:prstGeom prst="straightConnector1">
            <a:avLst/>
          </a:prstGeom>
          <a:noFill/>
          <a:ln cap="flat" cmpd="sng" w="12700">
            <a:solidFill>
              <a:schemeClr val="lt1"/>
            </a:solidFill>
            <a:prstDash val="solid"/>
            <a:miter lim="800000"/>
            <a:headEnd len="sm" w="sm" type="none"/>
            <a:tailEnd len="sm" w="sm" type="none"/>
          </a:ln>
        </p:spPr>
      </p:cxnSp>
      <p:sp>
        <p:nvSpPr>
          <p:cNvPr id="383" name="Google Shape;383;p50"/>
          <p:cNvSpPr txBox="1"/>
          <p:nvPr>
            <p:ph idx="37" type="body"/>
          </p:nvPr>
        </p:nvSpPr>
        <p:spPr>
          <a:xfrm>
            <a:off x="173036" y="768659"/>
            <a:ext cx="2684700" cy="2745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Clr>
                <a:schemeClr val="lt1"/>
              </a:buClr>
              <a:buSzPts val="953"/>
              <a:buNone/>
              <a:defRPr b="1" sz="953" cap="none">
                <a:solidFill>
                  <a:schemeClr val="lt1"/>
                </a:solidFill>
                <a:latin typeface="Arial"/>
                <a:ea typeface="Arial"/>
                <a:cs typeface="Arial"/>
                <a:sym typeface="Arial"/>
              </a:defRPr>
            </a:lvl1pPr>
            <a:lvl2pPr indent="-228600" lvl="1" marL="914400" rtl="0" algn="l">
              <a:lnSpc>
                <a:spcPct val="100000"/>
              </a:lnSpc>
              <a:spcBef>
                <a:spcPts val="0"/>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84" name="Google Shape;384;p50"/>
          <p:cNvSpPr txBox="1"/>
          <p:nvPr>
            <p:ph idx="38" type="body"/>
          </p:nvPr>
        </p:nvSpPr>
        <p:spPr>
          <a:xfrm>
            <a:off x="195263" y="3708400"/>
            <a:ext cx="2665800" cy="417000"/>
          </a:xfrm>
          <a:prstGeom prst="rect">
            <a:avLst/>
          </a:prstGeom>
          <a:solidFill>
            <a:srgbClr val="EAF1F1">
              <a:alpha val="74900"/>
            </a:srgbClr>
          </a:solidFill>
          <a:ln>
            <a:noFill/>
          </a:ln>
        </p:spPr>
        <p:txBody>
          <a:bodyPr anchorCtr="0" anchor="t" bIns="91425" lIns="91425" spcFirstLastPara="1" rIns="91425" wrap="square" tIns="91425">
            <a:normAutofit/>
          </a:bodyPr>
          <a:lstStyle>
            <a:lvl1pPr indent="-228600" lvl="0" marL="457200" rtl="0" algn="l">
              <a:lnSpc>
                <a:spcPct val="100000"/>
              </a:lnSpc>
              <a:spcBef>
                <a:spcPts val="0"/>
              </a:spcBef>
              <a:spcAft>
                <a:spcPts val="0"/>
              </a:spcAft>
              <a:buClr>
                <a:schemeClr val="lt1"/>
              </a:buClr>
              <a:buSzPts val="800"/>
              <a:buNone/>
              <a:defRPr i="0" sz="800"/>
            </a:lvl1pPr>
            <a:lvl2pPr indent="-228600" lvl="1" marL="914400" rtl="0" algn="l">
              <a:lnSpc>
                <a:spcPct val="100000"/>
              </a:lnSpc>
              <a:spcBef>
                <a:spcPts val="408"/>
              </a:spcBef>
              <a:spcAft>
                <a:spcPts val="0"/>
              </a:spcAft>
              <a:buClr>
                <a:srgbClr val="323C46"/>
              </a:buClr>
              <a:buSzPts val="1800"/>
              <a:buNone/>
              <a:defRPr/>
            </a:lvl2pPr>
            <a:lvl3pPr indent="-342900" lvl="2" marL="1371600" rtl="0" algn="l">
              <a:lnSpc>
                <a:spcPct val="100000"/>
              </a:lnSpc>
              <a:spcBef>
                <a:spcPts val="408"/>
              </a:spcBef>
              <a:spcAft>
                <a:spcPts val="0"/>
              </a:spcAft>
              <a:buSzPts val="1800"/>
              <a:buChar char="›"/>
              <a:defRPr/>
            </a:lvl3pPr>
            <a:lvl4pPr indent="-342900" lvl="3" marL="1828800" rtl="0" algn="l">
              <a:lnSpc>
                <a:spcPct val="100000"/>
              </a:lnSpc>
              <a:spcBef>
                <a:spcPts val="408"/>
              </a:spcBef>
              <a:spcAft>
                <a:spcPts val="0"/>
              </a:spcAft>
              <a:buSzPts val="1800"/>
              <a:buChar char="•"/>
              <a:defRPr/>
            </a:lvl4pPr>
            <a:lvl5pPr indent="-342900" lvl="4" marL="2286000" rtl="0" algn="l">
              <a:lnSpc>
                <a:spcPct val="100000"/>
              </a:lnSpc>
              <a:spcBef>
                <a:spcPts val="408"/>
              </a:spcBef>
              <a:spcAft>
                <a:spcPts val="0"/>
              </a:spcAft>
              <a:buClr>
                <a:srgbClr val="323C46"/>
              </a:buClr>
              <a:buSzPts val="1800"/>
              <a:buChar char="•"/>
              <a:defRPr/>
            </a:lvl5pPr>
            <a:lvl6pPr indent="-342900" lvl="5" marL="2743200" rtl="0" algn="l">
              <a:lnSpc>
                <a:spcPct val="90000"/>
              </a:lnSpc>
              <a:spcBef>
                <a:spcPts val="408"/>
              </a:spcBef>
              <a:spcAft>
                <a:spcPts val="0"/>
              </a:spcAft>
              <a:buClr>
                <a:schemeClr val="dk1"/>
              </a:buClr>
              <a:buSzPts val="1800"/>
              <a:buChar char="‒"/>
              <a:defRPr/>
            </a:lvl6pPr>
            <a:lvl7pPr indent="-228600" lvl="6" marL="3200400" rtl="0" algn="l">
              <a:lnSpc>
                <a:spcPct val="90000"/>
              </a:lnSpc>
              <a:spcBef>
                <a:spcPts val="1225"/>
              </a:spcBef>
              <a:spcAft>
                <a:spcPts val="0"/>
              </a:spcAft>
              <a:buClr>
                <a:srgbClr val="323C46"/>
              </a:buClr>
              <a:buSzPts val="1800"/>
              <a:buNone/>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cxnSp>
        <p:nvCxnSpPr>
          <p:cNvPr id="385" name="Google Shape;385;p50"/>
          <p:cNvCxnSpPr/>
          <p:nvPr/>
        </p:nvCxnSpPr>
        <p:spPr>
          <a:xfrm>
            <a:off x="173037" y="3708400"/>
            <a:ext cx="0" cy="420600"/>
          </a:xfrm>
          <a:prstGeom prst="straightConnector1">
            <a:avLst/>
          </a:prstGeom>
          <a:noFill/>
          <a:ln cap="flat" cmpd="sng" w="38100">
            <a:solidFill>
              <a:schemeClr val="lt1"/>
            </a:solidFill>
            <a:prstDash val="solid"/>
            <a:miter lim="800000"/>
            <a:headEnd len="sm" w="sm" type="none"/>
            <a:tailEnd len="sm" w="sm" type="none"/>
          </a:ln>
        </p:spPr>
      </p:cxnSp>
      <p:sp>
        <p:nvSpPr>
          <p:cNvPr id="386" name="Google Shape;386;p50"/>
          <p:cNvSpPr txBox="1"/>
          <p:nvPr>
            <p:ph idx="11" type="ftr"/>
          </p:nvPr>
        </p:nvSpPr>
        <p:spPr>
          <a:xfrm>
            <a:off x="173037" y="4582718"/>
            <a:ext cx="8351100" cy="2745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b="0" sz="500" cap="none">
                <a:latin typeface="Poppins"/>
                <a:ea typeface="Poppins"/>
                <a:cs typeface="Poppins"/>
                <a:sym typeface="Poppins"/>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ORGANISATION CHART">
  <p:cSld name="1_ORGANISATION CHART">
    <p:spTree>
      <p:nvGrpSpPr>
        <p:cNvPr id="387" name="Shape 387"/>
        <p:cNvGrpSpPr/>
        <p:nvPr/>
      </p:nvGrpSpPr>
      <p:grpSpPr>
        <a:xfrm>
          <a:off x="0" y="0"/>
          <a:ext cx="0" cy="0"/>
          <a:chOff x="0" y="0"/>
          <a:chExt cx="0" cy="0"/>
        </a:xfrm>
      </p:grpSpPr>
      <p:sp>
        <p:nvSpPr>
          <p:cNvPr id="388" name="Google Shape;388;p51"/>
          <p:cNvSpPr txBox="1"/>
          <p:nvPr>
            <p:ph type="title"/>
          </p:nvPr>
        </p:nvSpPr>
        <p:spPr>
          <a:xfrm>
            <a:off x="173036" y="479426"/>
            <a:ext cx="8348400" cy="2745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400"/>
              <a:buFont typeface="Arial Black"/>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89" name="Google Shape;389;p51"/>
          <p:cNvSpPr/>
          <p:nvPr>
            <p:ph idx="2" type="pic"/>
          </p:nvPr>
        </p:nvSpPr>
        <p:spPr>
          <a:xfrm>
            <a:off x="7420186" y="3569377"/>
            <a:ext cx="878100" cy="793200"/>
          </a:xfrm>
          <a:prstGeom prst="rect">
            <a:avLst/>
          </a:prstGeom>
          <a:noFill/>
          <a:ln>
            <a:noFill/>
          </a:ln>
        </p:spPr>
      </p:sp>
      <p:sp>
        <p:nvSpPr>
          <p:cNvPr id="390" name="Google Shape;390;p51"/>
          <p:cNvSpPr/>
          <p:nvPr>
            <p:ph idx="3" type="pic"/>
          </p:nvPr>
        </p:nvSpPr>
        <p:spPr>
          <a:xfrm>
            <a:off x="7420186" y="2297512"/>
            <a:ext cx="878100" cy="793200"/>
          </a:xfrm>
          <a:prstGeom prst="rect">
            <a:avLst/>
          </a:prstGeom>
          <a:noFill/>
          <a:ln>
            <a:noFill/>
          </a:ln>
        </p:spPr>
      </p:sp>
      <p:sp>
        <p:nvSpPr>
          <p:cNvPr id="391" name="Google Shape;391;p51"/>
          <p:cNvSpPr/>
          <p:nvPr>
            <p:ph idx="4" type="pic"/>
          </p:nvPr>
        </p:nvSpPr>
        <p:spPr>
          <a:xfrm>
            <a:off x="3447036" y="1047802"/>
            <a:ext cx="878100" cy="793200"/>
          </a:xfrm>
          <a:prstGeom prst="rect">
            <a:avLst/>
          </a:prstGeom>
          <a:noFill/>
          <a:ln>
            <a:noFill/>
          </a:ln>
        </p:spPr>
      </p:sp>
      <p:sp>
        <p:nvSpPr>
          <p:cNvPr id="392" name="Google Shape;392;p51"/>
          <p:cNvSpPr/>
          <p:nvPr>
            <p:ph idx="5" type="pic"/>
          </p:nvPr>
        </p:nvSpPr>
        <p:spPr>
          <a:xfrm>
            <a:off x="4771419" y="1047802"/>
            <a:ext cx="878100" cy="793200"/>
          </a:xfrm>
          <a:prstGeom prst="rect">
            <a:avLst/>
          </a:prstGeom>
          <a:noFill/>
          <a:ln>
            <a:noFill/>
          </a:ln>
        </p:spPr>
      </p:sp>
      <p:sp>
        <p:nvSpPr>
          <p:cNvPr id="393" name="Google Shape;393;p51"/>
          <p:cNvSpPr/>
          <p:nvPr>
            <p:ph idx="6" type="pic"/>
          </p:nvPr>
        </p:nvSpPr>
        <p:spPr>
          <a:xfrm>
            <a:off x="6095803" y="1047802"/>
            <a:ext cx="878100" cy="793200"/>
          </a:xfrm>
          <a:prstGeom prst="rect">
            <a:avLst/>
          </a:prstGeom>
          <a:noFill/>
          <a:ln>
            <a:noFill/>
          </a:ln>
        </p:spPr>
      </p:sp>
      <p:sp>
        <p:nvSpPr>
          <p:cNvPr id="394" name="Google Shape;394;p51"/>
          <p:cNvSpPr/>
          <p:nvPr>
            <p:ph idx="7" type="pic"/>
          </p:nvPr>
        </p:nvSpPr>
        <p:spPr>
          <a:xfrm>
            <a:off x="7420186" y="1047802"/>
            <a:ext cx="878100" cy="793200"/>
          </a:xfrm>
          <a:prstGeom prst="rect">
            <a:avLst/>
          </a:prstGeom>
          <a:noFill/>
          <a:ln>
            <a:noFill/>
          </a:ln>
        </p:spPr>
      </p:sp>
      <p:sp>
        <p:nvSpPr>
          <p:cNvPr id="395" name="Google Shape;395;p51"/>
          <p:cNvSpPr/>
          <p:nvPr>
            <p:ph idx="8" type="pic"/>
          </p:nvPr>
        </p:nvSpPr>
        <p:spPr>
          <a:xfrm>
            <a:off x="798269" y="1047802"/>
            <a:ext cx="878100" cy="793200"/>
          </a:xfrm>
          <a:prstGeom prst="rect">
            <a:avLst/>
          </a:prstGeom>
          <a:noFill/>
          <a:ln>
            <a:noFill/>
          </a:ln>
        </p:spPr>
      </p:sp>
      <p:sp>
        <p:nvSpPr>
          <p:cNvPr id="396" name="Google Shape;396;p51"/>
          <p:cNvSpPr/>
          <p:nvPr>
            <p:ph idx="9" type="pic"/>
          </p:nvPr>
        </p:nvSpPr>
        <p:spPr>
          <a:xfrm>
            <a:off x="2122653" y="1047802"/>
            <a:ext cx="878100" cy="793200"/>
          </a:xfrm>
          <a:prstGeom prst="rect">
            <a:avLst/>
          </a:prstGeom>
          <a:noFill/>
          <a:ln>
            <a:noFill/>
          </a:ln>
        </p:spPr>
      </p:sp>
      <p:sp>
        <p:nvSpPr>
          <p:cNvPr id="397" name="Google Shape;397;p51"/>
          <p:cNvSpPr txBox="1"/>
          <p:nvPr>
            <p:ph idx="1" type="body"/>
          </p:nvPr>
        </p:nvSpPr>
        <p:spPr>
          <a:xfrm>
            <a:off x="798629" y="2027031"/>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540"/>
              <a:buNone/>
              <a:defRPr b="0" sz="54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98" name="Google Shape;398;p51"/>
          <p:cNvSpPr txBox="1"/>
          <p:nvPr>
            <p:ph idx="13" type="body"/>
          </p:nvPr>
        </p:nvSpPr>
        <p:spPr>
          <a:xfrm>
            <a:off x="798629" y="1883689"/>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540"/>
              <a:buNone/>
              <a:defRPr b="1" sz="54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99" name="Google Shape;399;p51"/>
          <p:cNvSpPr txBox="1"/>
          <p:nvPr>
            <p:ph idx="14" type="body"/>
          </p:nvPr>
        </p:nvSpPr>
        <p:spPr>
          <a:xfrm>
            <a:off x="2126124" y="2029018"/>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540"/>
              <a:buNone/>
              <a:defRPr b="0" sz="54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00" name="Google Shape;400;p51"/>
          <p:cNvSpPr txBox="1"/>
          <p:nvPr>
            <p:ph idx="15" type="body"/>
          </p:nvPr>
        </p:nvSpPr>
        <p:spPr>
          <a:xfrm>
            <a:off x="2126124" y="1885676"/>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540"/>
              <a:buNone/>
              <a:defRPr b="1" sz="54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01" name="Google Shape;401;p51"/>
          <p:cNvSpPr txBox="1"/>
          <p:nvPr>
            <p:ph idx="16" type="body"/>
          </p:nvPr>
        </p:nvSpPr>
        <p:spPr>
          <a:xfrm>
            <a:off x="3447458" y="2027031"/>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540"/>
              <a:buNone/>
              <a:defRPr b="0" sz="54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02" name="Google Shape;402;p51"/>
          <p:cNvSpPr txBox="1"/>
          <p:nvPr>
            <p:ph idx="17" type="body"/>
          </p:nvPr>
        </p:nvSpPr>
        <p:spPr>
          <a:xfrm>
            <a:off x="3447458" y="1883601"/>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540"/>
              <a:buNone/>
              <a:defRPr b="1" sz="54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03" name="Google Shape;403;p51"/>
          <p:cNvSpPr txBox="1"/>
          <p:nvPr>
            <p:ph idx="18" type="body"/>
          </p:nvPr>
        </p:nvSpPr>
        <p:spPr>
          <a:xfrm>
            <a:off x="4765755" y="2027031"/>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540"/>
              <a:buNone/>
              <a:defRPr b="0" sz="54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04" name="Google Shape;404;p51"/>
          <p:cNvSpPr txBox="1"/>
          <p:nvPr>
            <p:ph idx="19" type="body"/>
          </p:nvPr>
        </p:nvSpPr>
        <p:spPr>
          <a:xfrm>
            <a:off x="4765755" y="1883601"/>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540"/>
              <a:buNone/>
              <a:defRPr b="1" sz="54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05" name="Google Shape;405;p51"/>
          <p:cNvSpPr txBox="1"/>
          <p:nvPr>
            <p:ph idx="20" type="body"/>
          </p:nvPr>
        </p:nvSpPr>
        <p:spPr>
          <a:xfrm>
            <a:off x="6098083" y="2027031"/>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540"/>
              <a:buNone/>
              <a:defRPr b="0" sz="54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06" name="Google Shape;406;p51"/>
          <p:cNvSpPr txBox="1"/>
          <p:nvPr>
            <p:ph idx="21" type="body"/>
          </p:nvPr>
        </p:nvSpPr>
        <p:spPr>
          <a:xfrm>
            <a:off x="6098083" y="1883601"/>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540"/>
              <a:buNone/>
              <a:defRPr b="1" sz="54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07" name="Google Shape;407;p51"/>
          <p:cNvSpPr txBox="1"/>
          <p:nvPr>
            <p:ph idx="22" type="body"/>
          </p:nvPr>
        </p:nvSpPr>
        <p:spPr>
          <a:xfrm>
            <a:off x="7420186" y="2026002"/>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540"/>
              <a:buNone/>
              <a:defRPr b="0" sz="54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08" name="Google Shape;408;p51"/>
          <p:cNvSpPr txBox="1"/>
          <p:nvPr>
            <p:ph idx="23" type="body"/>
          </p:nvPr>
        </p:nvSpPr>
        <p:spPr>
          <a:xfrm>
            <a:off x="7420186" y="1882572"/>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540"/>
              <a:buNone/>
              <a:defRPr b="1" sz="54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09" name="Google Shape;409;p51"/>
          <p:cNvSpPr/>
          <p:nvPr>
            <p:ph idx="24" type="pic"/>
          </p:nvPr>
        </p:nvSpPr>
        <p:spPr>
          <a:xfrm>
            <a:off x="3447036" y="2297512"/>
            <a:ext cx="878100" cy="793200"/>
          </a:xfrm>
          <a:prstGeom prst="rect">
            <a:avLst/>
          </a:prstGeom>
          <a:noFill/>
          <a:ln>
            <a:noFill/>
          </a:ln>
        </p:spPr>
      </p:sp>
      <p:sp>
        <p:nvSpPr>
          <p:cNvPr id="410" name="Google Shape;410;p51"/>
          <p:cNvSpPr/>
          <p:nvPr>
            <p:ph idx="25" type="pic"/>
          </p:nvPr>
        </p:nvSpPr>
        <p:spPr>
          <a:xfrm>
            <a:off x="4771419" y="2297512"/>
            <a:ext cx="878100" cy="793200"/>
          </a:xfrm>
          <a:prstGeom prst="rect">
            <a:avLst/>
          </a:prstGeom>
          <a:noFill/>
          <a:ln>
            <a:noFill/>
          </a:ln>
        </p:spPr>
      </p:sp>
      <p:sp>
        <p:nvSpPr>
          <p:cNvPr id="411" name="Google Shape;411;p51"/>
          <p:cNvSpPr/>
          <p:nvPr>
            <p:ph idx="26" type="pic"/>
          </p:nvPr>
        </p:nvSpPr>
        <p:spPr>
          <a:xfrm>
            <a:off x="6095803" y="2297512"/>
            <a:ext cx="878100" cy="793200"/>
          </a:xfrm>
          <a:prstGeom prst="rect">
            <a:avLst/>
          </a:prstGeom>
          <a:noFill/>
          <a:ln>
            <a:noFill/>
          </a:ln>
        </p:spPr>
      </p:sp>
      <p:sp>
        <p:nvSpPr>
          <p:cNvPr id="412" name="Google Shape;412;p51"/>
          <p:cNvSpPr/>
          <p:nvPr>
            <p:ph idx="27" type="pic"/>
          </p:nvPr>
        </p:nvSpPr>
        <p:spPr>
          <a:xfrm>
            <a:off x="798269" y="2297512"/>
            <a:ext cx="878100" cy="793200"/>
          </a:xfrm>
          <a:prstGeom prst="rect">
            <a:avLst/>
          </a:prstGeom>
          <a:noFill/>
          <a:ln>
            <a:noFill/>
          </a:ln>
        </p:spPr>
      </p:sp>
      <p:sp>
        <p:nvSpPr>
          <p:cNvPr id="413" name="Google Shape;413;p51"/>
          <p:cNvSpPr/>
          <p:nvPr>
            <p:ph idx="28" type="pic"/>
          </p:nvPr>
        </p:nvSpPr>
        <p:spPr>
          <a:xfrm>
            <a:off x="2122653" y="2297512"/>
            <a:ext cx="878100" cy="793200"/>
          </a:xfrm>
          <a:prstGeom prst="rect">
            <a:avLst/>
          </a:prstGeom>
          <a:noFill/>
          <a:ln>
            <a:noFill/>
          </a:ln>
        </p:spPr>
      </p:sp>
      <p:sp>
        <p:nvSpPr>
          <p:cNvPr id="414" name="Google Shape;414;p51"/>
          <p:cNvSpPr txBox="1"/>
          <p:nvPr>
            <p:ph idx="29" type="body"/>
          </p:nvPr>
        </p:nvSpPr>
        <p:spPr>
          <a:xfrm>
            <a:off x="798629" y="3276741"/>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540"/>
              <a:buNone/>
              <a:defRPr b="0" sz="54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15" name="Google Shape;415;p51"/>
          <p:cNvSpPr txBox="1"/>
          <p:nvPr>
            <p:ph idx="30" type="body"/>
          </p:nvPr>
        </p:nvSpPr>
        <p:spPr>
          <a:xfrm>
            <a:off x="798629" y="3133311"/>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540"/>
              <a:buNone/>
              <a:defRPr b="1" sz="54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16" name="Google Shape;416;p51"/>
          <p:cNvSpPr txBox="1"/>
          <p:nvPr>
            <p:ph idx="31" type="body"/>
          </p:nvPr>
        </p:nvSpPr>
        <p:spPr>
          <a:xfrm>
            <a:off x="2126124" y="3278728"/>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540"/>
              <a:buNone/>
              <a:defRPr b="0" sz="54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17" name="Google Shape;417;p51"/>
          <p:cNvSpPr txBox="1"/>
          <p:nvPr>
            <p:ph idx="32" type="body"/>
          </p:nvPr>
        </p:nvSpPr>
        <p:spPr>
          <a:xfrm>
            <a:off x="2126124" y="3135298"/>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540"/>
              <a:buNone/>
              <a:defRPr b="1" sz="54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18" name="Google Shape;418;p51"/>
          <p:cNvSpPr txBox="1"/>
          <p:nvPr>
            <p:ph idx="33" type="body"/>
          </p:nvPr>
        </p:nvSpPr>
        <p:spPr>
          <a:xfrm>
            <a:off x="3447458" y="3276741"/>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540"/>
              <a:buNone/>
              <a:defRPr b="0" sz="54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19" name="Google Shape;419;p51"/>
          <p:cNvSpPr txBox="1"/>
          <p:nvPr>
            <p:ph idx="34" type="body"/>
          </p:nvPr>
        </p:nvSpPr>
        <p:spPr>
          <a:xfrm>
            <a:off x="3447458" y="3133311"/>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540"/>
              <a:buNone/>
              <a:defRPr b="1" sz="54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20" name="Google Shape;420;p51"/>
          <p:cNvSpPr txBox="1"/>
          <p:nvPr>
            <p:ph idx="35" type="body"/>
          </p:nvPr>
        </p:nvSpPr>
        <p:spPr>
          <a:xfrm>
            <a:off x="4765755" y="3276741"/>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540"/>
              <a:buNone/>
              <a:defRPr b="0" sz="54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21" name="Google Shape;421;p51"/>
          <p:cNvSpPr txBox="1"/>
          <p:nvPr>
            <p:ph idx="36" type="body"/>
          </p:nvPr>
        </p:nvSpPr>
        <p:spPr>
          <a:xfrm>
            <a:off x="4765755" y="3133311"/>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540"/>
              <a:buNone/>
              <a:defRPr b="1" sz="54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22" name="Google Shape;422;p51"/>
          <p:cNvSpPr txBox="1"/>
          <p:nvPr>
            <p:ph idx="37" type="body"/>
          </p:nvPr>
        </p:nvSpPr>
        <p:spPr>
          <a:xfrm>
            <a:off x="6098083" y="3276741"/>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540"/>
              <a:buNone/>
              <a:defRPr b="0" sz="54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23" name="Google Shape;423;p51"/>
          <p:cNvSpPr txBox="1"/>
          <p:nvPr>
            <p:ph idx="38" type="body"/>
          </p:nvPr>
        </p:nvSpPr>
        <p:spPr>
          <a:xfrm>
            <a:off x="6098083" y="3133311"/>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540"/>
              <a:buNone/>
              <a:defRPr b="1" sz="54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24" name="Google Shape;424;p51"/>
          <p:cNvSpPr txBox="1"/>
          <p:nvPr>
            <p:ph idx="39" type="body"/>
          </p:nvPr>
        </p:nvSpPr>
        <p:spPr>
          <a:xfrm>
            <a:off x="7420186" y="3275712"/>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540"/>
              <a:buNone/>
              <a:defRPr b="0" sz="54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25" name="Google Shape;425;p51"/>
          <p:cNvSpPr txBox="1"/>
          <p:nvPr>
            <p:ph idx="40" type="body"/>
          </p:nvPr>
        </p:nvSpPr>
        <p:spPr>
          <a:xfrm>
            <a:off x="7420186" y="3132282"/>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540"/>
              <a:buNone/>
              <a:defRPr b="1" sz="54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26" name="Google Shape;426;p51"/>
          <p:cNvSpPr/>
          <p:nvPr>
            <p:ph idx="41" type="pic"/>
          </p:nvPr>
        </p:nvSpPr>
        <p:spPr>
          <a:xfrm>
            <a:off x="3447036" y="3569155"/>
            <a:ext cx="878100" cy="793200"/>
          </a:xfrm>
          <a:prstGeom prst="rect">
            <a:avLst/>
          </a:prstGeom>
          <a:noFill/>
          <a:ln>
            <a:noFill/>
          </a:ln>
        </p:spPr>
      </p:sp>
      <p:sp>
        <p:nvSpPr>
          <p:cNvPr id="427" name="Google Shape;427;p51"/>
          <p:cNvSpPr/>
          <p:nvPr>
            <p:ph idx="42" type="pic"/>
          </p:nvPr>
        </p:nvSpPr>
        <p:spPr>
          <a:xfrm>
            <a:off x="4771419" y="3569155"/>
            <a:ext cx="878100" cy="793200"/>
          </a:xfrm>
          <a:prstGeom prst="rect">
            <a:avLst/>
          </a:prstGeom>
          <a:noFill/>
          <a:ln>
            <a:noFill/>
          </a:ln>
        </p:spPr>
      </p:sp>
      <p:sp>
        <p:nvSpPr>
          <p:cNvPr id="428" name="Google Shape;428;p51"/>
          <p:cNvSpPr/>
          <p:nvPr>
            <p:ph idx="43" type="pic"/>
          </p:nvPr>
        </p:nvSpPr>
        <p:spPr>
          <a:xfrm>
            <a:off x="6095803" y="3569155"/>
            <a:ext cx="878100" cy="793200"/>
          </a:xfrm>
          <a:prstGeom prst="rect">
            <a:avLst/>
          </a:prstGeom>
          <a:noFill/>
          <a:ln>
            <a:noFill/>
          </a:ln>
        </p:spPr>
      </p:sp>
      <p:sp>
        <p:nvSpPr>
          <p:cNvPr id="429" name="Google Shape;429;p51"/>
          <p:cNvSpPr/>
          <p:nvPr>
            <p:ph idx="44" type="pic"/>
          </p:nvPr>
        </p:nvSpPr>
        <p:spPr>
          <a:xfrm>
            <a:off x="798269" y="3569155"/>
            <a:ext cx="878100" cy="793200"/>
          </a:xfrm>
          <a:prstGeom prst="rect">
            <a:avLst/>
          </a:prstGeom>
          <a:noFill/>
          <a:ln>
            <a:noFill/>
          </a:ln>
        </p:spPr>
      </p:sp>
      <p:sp>
        <p:nvSpPr>
          <p:cNvPr id="430" name="Google Shape;430;p51"/>
          <p:cNvSpPr/>
          <p:nvPr>
            <p:ph idx="45" type="pic"/>
          </p:nvPr>
        </p:nvSpPr>
        <p:spPr>
          <a:xfrm>
            <a:off x="2122653" y="3569155"/>
            <a:ext cx="878100" cy="793200"/>
          </a:xfrm>
          <a:prstGeom prst="rect">
            <a:avLst/>
          </a:prstGeom>
          <a:noFill/>
          <a:ln>
            <a:noFill/>
          </a:ln>
        </p:spPr>
      </p:sp>
      <p:sp>
        <p:nvSpPr>
          <p:cNvPr id="431" name="Google Shape;431;p51"/>
          <p:cNvSpPr txBox="1"/>
          <p:nvPr>
            <p:ph idx="46" type="body"/>
          </p:nvPr>
        </p:nvSpPr>
        <p:spPr>
          <a:xfrm>
            <a:off x="798629" y="4548384"/>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540"/>
              <a:buNone/>
              <a:defRPr b="0" sz="54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32" name="Google Shape;432;p51"/>
          <p:cNvSpPr txBox="1"/>
          <p:nvPr>
            <p:ph idx="47" type="body"/>
          </p:nvPr>
        </p:nvSpPr>
        <p:spPr>
          <a:xfrm>
            <a:off x="798629" y="4404954"/>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540"/>
              <a:buNone/>
              <a:defRPr b="1" sz="54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33" name="Google Shape;433;p51"/>
          <p:cNvSpPr txBox="1"/>
          <p:nvPr>
            <p:ph idx="48" type="body"/>
          </p:nvPr>
        </p:nvSpPr>
        <p:spPr>
          <a:xfrm>
            <a:off x="2126124" y="4550371"/>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540"/>
              <a:buNone/>
              <a:defRPr b="0" sz="54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34" name="Google Shape;434;p51"/>
          <p:cNvSpPr txBox="1"/>
          <p:nvPr>
            <p:ph idx="49" type="body"/>
          </p:nvPr>
        </p:nvSpPr>
        <p:spPr>
          <a:xfrm>
            <a:off x="2126124" y="4406941"/>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540"/>
              <a:buNone/>
              <a:defRPr b="1" sz="54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35" name="Google Shape;435;p51"/>
          <p:cNvSpPr txBox="1"/>
          <p:nvPr>
            <p:ph idx="50" type="body"/>
          </p:nvPr>
        </p:nvSpPr>
        <p:spPr>
          <a:xfrm>
            <a:off x="3447458" y="4548384"/>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540"/>
              <a:buNone/>
              <a:defRPr b="0" sz="54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36" name="Google Shape;436;p51"/>
          <p:cNvSpPr txBox="1"/>
          <p:nvPr>
            <p:ph idx="51" type="body"/>
          </p:nvPr>
        </p:nvSpPr>
        <p:spPr>
          <a:xfrm>
            <a:off x="3447458" y="4404954"/>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540"/>
              <a:buNone/>
              <a:defRPr b="1" sz="54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37" name="Google Shape;437;p51"/>
          <p:cNvSpPr txBox="1"/>
          <p:nvPr>
            <p:ph idx="52" type="body"/>
          </p:nvPr>
        </p:nvSpPr>
        <p:spPr>
          <a:xfrm>
            <a:off x="4765755" y="4548384"/>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540"/>
              <a:buNone/>
              <a:defRPr b="0" sz="54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38" name="Google Shape;438;p51"/>
          <p:cNvSpPr txBox="1"/>
          <p:nvPr>
            <p:ph idx="53" type="body"/>
          </p:nvPr>
        </p:nvSpPr>
        <p:spPr>
          <a:xfrm>
            <a:off x="4765755" y="4404954"/>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540"/>
              <a:buNone/>
              <a:defRPr b="1" sz="54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39" name="Google Shape;439;p51"/>
          <p:cNvSpPr txBox="1"/>
          <p:nvPr>
            <p:ph idx="54" type="body"/>
          </p:nvPr>
        </p:nvSpPr>
        <p:spPr>
          <a:xfrm>
            <a:off x="6098083" y="4548384"/>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540"/>
              <a:buNone/>
              <a:defRPr b="0" sz="54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40" name="Google Shape;440;p51"/>
          <p:cNvSpPr txBox="1"/>
          <p:nvPr>
            <p:ph idx="55" type="body"/>
          </p:nvPr>
        </p:nvSpPr>
        <p:spPr>
          <a:xfrm>
            <a:off x="6098083" y="4404954"/>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540"/>
              <a:buNone/>
              <a:defRPr b="1" sz="54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41" name="Google Shape;441;p51"/>
          <p:cNvSpPr txBox="1"/>
          <p:nvPr>
            <p:ph idx="56" type="body"/>
          </p:nvPr>
        </p:nvSpPr>
        <p:spPr>
          <a:xfrm>
            <a:off x="7420186" y="4547355"/>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540"/>
              <a:buNone/>
              <a:defRPr b="0" sz="540">
                <a:solidFill>
                  <a:schemeClr val="dk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42" name="Google Shape;442;p51"/>
          <p:cNvSpPr txBox="1"/>
          <p:nvPr>
            <p:ph idx="57" type="body"/>
          </p:nvPr>
        </p:nvSpPr>
        <p:spPr>
          <a:xfrm>
            <a:off x="7420186" y="4403925"/>
            <a:ext cx="878100" cy="134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540"/>
              <a:buNone/>
              <a:defRPr b="1" sz="540">
                <a:solidFill>
                  <a:schemeClr val="lt1"/>
                </a:solidFill>
              </a:defRPr>
            </a:lvl1pPr>
            <a:lvl2pPr indent="-228600" lvl="1" marL="914400" rtl="0" algn="l">
              <a:lnSpc>
                <a:spcPct val="100000"/>
              </a:lnSpc>
              <a:spcBef>
                <a:spcPts val="408"/>
              </a:spcBef>
              <a:spcAft>
                <a:spcPts val="0"/>
              </a:spcAft>
              <a:buClr>
                <a:schemeClr val="lt2"/>
              </a:buClr>
              <a:buSzPts val="953"/>
              <a:buNone/>
              <a:defRPr b="1" sz="953">
                <a:solidFill>
                  <a:schemeClr val="lt2"/>
                </a:solidFill>
              </a:defRPr>
            </a:lvl2pPr>
            <a:lvl3pPr indent="-289115" lvl="2" marL="1371600" rtl="0" algn="l">
              <a:lnSpc>
                <a:spcPct val="100000"/>
              </a:lnSpc>
              <a:spcBef>
                <a:spcPts val="408"/>
              </a:spcBef>
              <a:spcAft>
                <a:spcPts val="0"/>
              </a:spcAft>
              <a:buClr>
                <a:schemeClr val="dk1"/>
              </a:buClr>
              <a:buSzPts val="953"/>
              <a:buFont typeface="Arial"/>
              <a:buChar char="›"/>
              <a:defRPr sz="953">
                <a:solidFill>
                  <a:schemeClr val="lt2"/>
                </a:solidFill>
              </a:defRPr>
            </a:lvl3pPr>
            <a:lvl4pPr indent="-289115" lvl="3" marL="1828800" rtl="0" algn="l">
              <a:lnSpc>
                <a:spcPct val="100000"/>
              </a:lnSpc>
              <a:spcBef>
                <a:spcPts val="408"/>
              </a:spcBef>
              <a:spcAft>
                <a:spcPts val="0"/>
              </a:spcAft>
              <a:buClr>
                <a:schemeClr val="dk1"/>
              </a:buClr>
              <a:buSzPts val="953"/>
              <a:buChar char="•"/>
              <a:defRPr sz="953">
                <a:solidFill>
                  <a:schemeClr val="lt2"/>
                </a:solidFill>
              </a:defRPr>
            </a:lvl4pPr>
            <a:lvl5pPr indent="-280416" lvl="4" marL="2286000" rtl="0" algn="l">
              <a:lnSpc>
                <a:spcPct val="100000"/>
              </a:lnSpc>
              <a:spcBef>
                <a:spcPts val="408"/>
              </a:spcBef>
              <a:spcAft>
                <a:spcPts val="0"/>
              </a:spcAft>
              <a:buClr>
                <a:schemeClr val="lt2"/>
              </a:buClr>
              <a:buSzPts val="816"/>
              <a:buChar char="•"/>
              <a:defRPr sz="816">
                <a:solidFill>
                  <a:schemeClr val="lt2"/>
                </a:solidFill>
              </a:defRPr>
            </a:lvl5pPr>
            <a:lvl6pPr indent="-280416" lvl="5" marL="2743200" rtl="0" algn="l">
              <a:lnSpc>
                <a:spcPct val="100000"/>
              </a:lnSpc>
              <a:spcBef>
                <a:spcPts val="408"/>
              </a:spcBef>
              <a:spcAft>
                <a:spcPts val="0"/>
              </a:spcAft>
              <a:buClr>
                <a:schemeClr val="lt2"/>
              </a:buClr>
              <a:buSzPts val="816"/>
              <a:buFont typeface="Arial"/>
              <a:buChar char="‒"/>
              <a:defRPr sz="816">
                <a:solidFill>
                  <a:schemeClr val="lt2"/>
                </a:solidFill>
              </a:defRPr>
            </a:lvl6pPr>
            <a:lvl7pPr indent="-228600" lvl="6" marL="3200400" rtl="0" algn="l">
              <a:lnSpc>
                <a:spcPct val="100000"/>
              </a:lnSpc>
              <a:spcBef>
                <a:spcPts val="1225"/>
              </a:spcBef>
              <a:spcAft>
                <a:spcPts val="0"/>
              </a:spcAft>
              <a:buClr>
                <a:schemeClr val="lt2"/>
              </a:buClr>
              <a:buSzPts val="544"/>
              <a:buFont typeface="Arial"/>
              <a:buNone/>
              <a:defRPr sz="544">
                <a:solidFill>
                  <a:schemeClr val="lt2"/>
                </a:solidFill>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43" name="Google Shape;443;p51"/>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1"/>
                </a:solidFill>
                <a:latin typeface="Arial"/>
                <a:ea typeface="Arial"/>
                <a:cs typeface="Arial"/>
                <a:sym typeface="Arial"/>
              </a:defRPr>
            </a:lvl1pPr>
            <a:lvl2pPr indent="0" lvl="1" marL="0" rtl="0" algn="ctr">
              <a:spcBef>
                <a:spcPts val="0"/>
              </a:spcBef>
              <a:buNone/>
              <a:defRPr b="0" i="0" sz="600" u="none" cap="none" strike="noStrike">
                <a:solidFill>
                  <a:schemeClr val="lt1"/>
                </a:solidFill>
                <a:latin typeface="Arial"/>
                <a:ea typeface="Arial"/>
                <a:cs typeface="Arial"/>
                <a:sym typeface="Arial"/>
              </a:defRPr>
            </a:lvl2pPr>
            <a:lvl3pPr indent="0" lvl="2" marL="0" rtl="0" algn="ctr">
              <a:spcBef>
                <a:spcPts val="0"/>
              </a:spcBef>
              <a:buNone/>
              <a:defRPr b="0" i="0" sz="600" u="none" cap="none" strike="noStrike">
                <a:solidFill>
                  <a:schemeClr val="lt1"/>
                </a:solidFill>
                <a:latin typeface="Arial"/>
                <a:ea typeface="Arial"/>
                <a:cs typeface="Arial"/>
                <a:sym typeface="Arial"/>
              </a:defRPr>
            </a:lvl3pPr>
            <a:lvl4pPr indent="0" lvl="3" marL="0" rtl="0" algn="ctr">
              <a:spcBef>
                <a:spcPts val="0"/>
              </a:spcBef>
              <a:buNone/>
              <a:defRPr b="0" i="0" sz="600" u="none" cap="none" strike="noStrike">
                <a:solidFill>
                  <a:schemeClr val="lt1"/>
                </a:solidFill>
                <a:latin typeface="Arial"/>
                <a:ea typeface="Arial"/>
                <a:cs typeface="Arial"/>
                <a:sym typeface="Arial"/>
              </a:defRPr>
            </a:lvl4pPr>
            <a:lvl5pPr indent="0" lvl="4" marL="0" rtl="0" algn="ctr">
              <a:spcBef>
                <a:spcPts val="0"/>
              </a:spcBef>
              <a:buNone/>
              <a:defRPr b="0" i="0" sz="600" u="none" cap="none" strike="noStrike">
                <a:solidFill>
                  <a:schemeClr val="lt1"/>
                </a:solidFill>
                <a:latin typeface="Arial"/>
                <a:ea typeface="Arial"/>
                <a:cs typeface="Arial"/>
                <a:sym typeface="Arial"/>
              </a:defRPr>
            </a:lvl5pPr>
            <a:lvl6pPr indent="0" lvl="5" marL="0" rtl="0" algn="ctr">
              <a:spcBef>
                <a:spcPts val="0"/>
              </a:spcBef>
              <a:buNone/>
              <a:defRPr b="0" i="0" sz="600" u="none" cap="none" strike="noStrike">
                <a:solidFill>
                  <a:schemeClr val="lt1"/>
                </a:solidFill>
                <a:latin typeface="Arial"/>
                <a:ea typeface="Arial"/>
                <a:cs typeface="Arial"/>
                <a:sym typeface="Arial"/>
              </a:defRPr>
            </a:lvl6pPr>
            <a:lvl7pPr indent="0" lvl="6" marL="0" rtl="0" algn="ctr">
              <a:spcBef>
                <a:spcPts val="0"/>
              </a:spcBef>
              <a:buNone/>
              <a:defRPr b="0" i="0" sz="600" u="none" cap="none" strike="noStrike">
                <a:solidFill>
                  <a:schemeClr val="lt1"/>
                </a:solidFill>
                <a:latin typeface="Arial"/>
                <a:ea typeface="Arial"/>
                <a:cs typeface="Arial"/>
                <a:sym typeface="Arial"/>
              </a:defRPr>
            </a:lvl7pPr>
            <a:lvl8pPr indent="0" lvl="7" marL="0" rtl="0" algn="ctr">
              <a:spcBef>
                <a:spcPts val="0"/>
              </a:spcBef>
              <a:buNone/>
              <a:defRPr b="0" i="0" sz="600" u="none" cap="none" strike="noStrike">
                <a:solidFill>
                  <a:schemeClr val="lt1"/>
                </a:solidFill>
                <a:latin typeface="Arial"/>
                <a:ea typeface="Arial"/>
                <a:cs typeface="Arial"/>
                <a:sym typeface="Arial"/>
              </a:defRPr>
            </a:lvl8pPr>
            <a:lvl9pPr indent="0" lvl="8" marL="0" rtl="0" algn="ctr">
              <a:spcBef>
                <a:spcPts val="0"/>
              </a:spcBef>
              <a:buNone/>
              <a:defRPr b="0" i="0" sz="6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OFFICES">
  <p:cSld name="OUR OFFICES">
    <p:spTree>
      <p:nvGrpSpPr>
        <p:cNvPr id="444" name="Shape 444"/>
        <p:cNvGrpSpPr/>
        <p:nvPr/>
      </p:nvGrpSpPr>
      <p:grpSpPr>
        <a:xfrm>
          <a:off x="0" y="0"/>
          <a:ext cx="0" cy="0"/>
          <a:chOff x="0" y="0"/>
          <a:chExt cx="0" cy="0"/>
        </a:xfrm>
      </p:grpSpPr>
      <p:grpSp>
        <p:nvGrpSpPr>
          <p:cNvPr id="445" name="Google Shape;445;p52"/>
          <p:cNvGrpSpPr/>
          <p:nvPr/>
        </p:nvGrpSpPr>
        <p:grpSpPr>
          <a:xfrm>
            <a:off x="1247041" y="3537443"/>
            <a:ext cx="4020512" cy="910537"/>
            <a:chOff x="1212228" y="5217954"/>
            <a:chExt cx="4596447" cy="910537"/>
          </a:xfrm>
        </p:grpSpPr>
        <p:sp>
          <p:nvSpPr>
            <p:cNvPr id="446" name="Google Shape;446;p52"/>
            <p:cNvSpPr txBox="1"/>
            <p:nvPr/>
          </p:nvSpPr>
          <p:spPr>
            <a:xfrm>
              <a:off x="1212228" y="5221591"/>
              <a:ext cx="1092300" cy="5412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b="1" i="0" lang="en" sz="540" u="none" cap="none" strike="noStrike">
                  <a:solidFill>
                    <a:schemeClr val="lt1"/>
                  </a:solidFill>
                  <a:latin typeface="Arial"/>
                  <a:ea typeface="Arial"/>
                  <a:cs typeface="Arial"/>
                  <a:sym typeface="Arial"/>
                </a:rPr>
                <a:t>Americas</a:t>
              </a:r>
              <a:endParaRPr/>
            </a:p>
            <a:p>
              <a:pPr indent="0" lvl="0" marL="0" marR="0" rtl="0" algn="l">
                <a:lnSpc>
                  <a:spcPct val="110000"/>
                </a:lnSpc>
                <a:spcBef>
                  <a:spcPts val="0"/>
                </a:spcBef>
                <a:spcAft>
                  <a:spcPts val="0"/>
                </a:spcAft>
                <a:buNone/>
              </a:pPr>
              <a:r>
                <a:rPr b="1" i="0" lang="en" sz="540" u="none" cap="none" strike="noStrike">
                  <a:solidFill>
                    <a:schemeClr val="dk1"/>
                  </a:solidFill>
                  <a:latin typeface="Arial"/>
                  <a:ea typeface="Arial"/>
                  <a:cs typeface="Arial"/>
                  <a:sym typeface="Arial"/>
                </a:rPr>
                <a:t>New York</a:t>
              </a:r>
              <a:endParaRPr/>
            </a:p>
            <a:p>
              <a:pPr indent="0" lvl="0" marL="0" marR="0" rtl="0" algn="l">
                <a:lnSpc>
                  <a:spcPct val="110000"/>
                </a:lnSpc>
                <a:spcBef>
                  <a:spcPts val="0"/>
                </a:spcBef>
                <a:spcAft>
                  <a:spcPts val="0"/>
                </a:spcAft>
                <a:buNone/>
              </a:pPr>
              <a:r>
                <a:rPr b="1" i="0" lang="en" sz="540" u="none" cap="none" strike="noStrike">
                  <a:solidFill>
                    <a:schemeClr val="dk1"/>
                  </a:solidFill>
                  <a:latin typeface="Arial"/>
                  <a:ea typeface="Arial"/>
                  <a:cs typeface="Arial"/>
                  <a:sym typeface="Arial"/>
                </a:rPr>
                <a:t>San Francisco</a:t>
              </a:r>
              <a:endParaRPr/>
            </a:p>
            <a:p>
              <a:pPr indent="0" lvl="0" marL="0" marR="0" rtl="0" algn="l">
                <a:lnSpc>
                  <a:spcPct val="110000"/>
                </a:lnSpc>
                <a:spcBef>
                  <a:spcPts val="0"/>
                </a:spcBef>
                <a:spcAft>
                  <a:spcPts val="0"/>
                </a:spcAft>
                <a:buNone/>
              </a:pPr>
              <a:r>
                <a:rPr b="1" i="0" lang="en" sz="540" u="none" cap="none" strike="noStrike">
                  <a:solidFill>
                    <a:schemeClr val="dk1"/>
                  </a:solidFill>
                  <a:latin typeface="Arial"/>
                  <a:ea typeface="Arial"/>
                  <a:cs typeface="Arial"/>
                  <a:sym typeface="Arial"/>
                </a:rPr>
                <a:t>Santiago</a:t>
              </a:r>
              <a:endParaRPr/>
            </a:p>
            <a:p>
              <a:pPr indent="0" lvl="0" marL="0" marR="0" rtl="0" algn="l">
                <a:lnSpc>
                  <a:spcPct val="110000"/>
                </a:lnSpc>
                <a:spcBef>
                  <a:spcPts val="0"/>
                </a:spcBef>
                <a:spcAft>
                  <a:spcPts val="0"/>
                </a:spcAft>
                <a:buNone/>
              </a:pPr>
              <a:r>
                <a:rPr b="1" i="0" lang="en" sz="540" u="none" cap="none" strike="noStrike">
                  <a:solidFill>
                    <a:schemeClr val="dk1"/>
                  </a:solidFill>
                  <a:latin typeface="Arial"/>
                  <a:ea typeface="Arial"/>
                  <a:cs typeface="Arial"/>
                  <a:sym typeface="Arial"/>
                </a:rPr>
                <a:t>Montreal</a:t>
              </a:r>
              <a:endParaRPr b="0" i="0" sz="540" u="none" cap="none" strike="noStrike">
                <a:solidFill>
                  <a:schemeClr val="dk1"/>
                </a:solidFill>
                <a:latin typeface="Arial"/>
                <a:ea typeface="Arial"/>
                <a:cs typeface="Arial"/>
                <a:sym typeface="Arial"/>
              </a:endParaRPr>
            </a:p>
          </p:txBody>
        </p:sp>
        <p:sp>
          <p:nvSpPr>
            <p:cNvPr id="447" name="Google Shape;447;p52"/>
            <p:cNvSpPr txBox="1"/>
            <p:nvPr/>
          </p:nvSpPr>
          <p:spPr>
            <a:xfrm>
              <a:off x="2491337" y="5221591"/>
              <a:ext cx="1092300" cy="9069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b="1" i="0" lang="en" sz="540" u="none" cap="none" strike="noStrike">
                  <a:solidFill>
                    <a:schemeClr val="lt1"/>
                  </a:solidFill>
                  <a:latin typeface="Arial"/>
                  <a:ea typeface="Arial"/>
                  <a:cs typeface="Arial"/>
                  <a:sym typeface="Arial"/>
                </a:rPr>
                <a:t>Europe</a:t>
              </a:r>
              <a:endParaRPr/>
            </a:p>
            <a:p>
              <a:pPr indent="0" lvl="0" marL="0" marR="0" rtl="0" algn="l">
                <a:lnSpc>
                  <a:spcPct val="110000"/>
                </a:lnSpc>
                <a:spcBef>
                  <a:spcPts val="0"/>
                </a:spcBef>
                <a:spcAft>
                  <a:spcPts val="0"/>
                </a:spcAft>
                <a:buNone/>
              </a:pPr>
              <a:r>
                <a:rPr b="1" i="0" lang="en" sz="540" u="none" cap="none" strike="noStrike">
                  <a:solidFill>
                    <a:schemeClr val="dk1"/>
                  </a:solidFill>
                  <a:latin typeface="Arial"/>
                  <a:ea typeface="Arial"/>
                  <a:cs typeface="Arial"/>
                  <a:sym typeface="Arial"/>
                </a:rPr>
                <a:t>Paris</a:t>
              </a:r>
              <a:endParaRPr/>
            </a:p>
            <a:p>
              <a:pPr indent="0" lvl="0" marL="0" marR="0" rtl="0" algn="l">
                <a:lnSpc>
                  <a:spcPct val="110000"/>
                </a:lnSpc>
                <a:spcBef>
                  <a:spcPts val="0"/>
                </a:spcBef>
                <a:spcAft>
                  <a:spcPts val="0"/>
                </a:spcAft>
                <a:buNone/>
              </a:pPr>
              <a:r>
                <a:rPr b="1" i="0" lang="en" sz="540" u="none" cap="none" strike="noStrike">
                  <a:solidFill>
                    <a:schemeClr val="dk1"/>
                  </a:solidFill>
                  <a:latin typeface="Arial"/>
                  <a:ea typeface="Arial"/>
                  <a:cs typeface="Arial"/>
                  <a:sym typeface="Arial"/>
                </a:rPr>
                <a:t>Frankfurt</a:t>
              </a:r>
              <a:endParaRPr/>
            </a:p>
            <a:p>
              <a:pPr indent="0" lvl="0" marL="0" marR="0" rtl="0" algn="l">
                <a:lnSpc>
                  <a:spcPct val="110000"/>
                </a:lnSpc>
                <a:spcBef>
                  <a:spcPts val="0"/>
                </a:spcBef>
                <a:spcAft>
                  <a:spcPts val="0"/>
                </a:spcAft>
                <a:buNone/>
              </a:pPr>
              <a:r>
                <a:rPr b="1" i="0" lang="en" sz="540" u="none" cap="none" strike="noStrike">
                  <a:solidFill>
                    <a:schemeClr val="dk1"/>
                  </a:solidFill>
                  <a:latin typeface="Arial"/>
                  <a:ea typeface="Arial"/>
                  <a:cs typeface="Arial"/>
                  <a:sym typeface="Arial"/>
                </a:rPr>
                <a:t>Jersey</a:t>
              </a:r>
              <a:endParaRPr/>
            </a:p>
            <a:p>
              <a:pPr indent="0" lvl="0" marL="0" marR="0" rtl="0" algn="l">
                <a:lnSpc>
                  <a:spcPct val="110000"/>
                </a:lnSpc>
                <a:spcBef>
                  <a:spcPts val="0"/>
                </a:spcBef>
                <a:spcAft>
                  <a:spcPts val="0"/>
                </a:spcAft>
                <a:buNone/>
              </a:pPr>
              <a:r>
                <a:rPr b="1" i="0" lang="en" sz="540" u="none" cap="none" strike="noStrike">
                  <a:solidFill>
                    <a:schemeClr val="dk1"/>
                  </a:solidFill>
                  <a:latin typeface="Arial"/>
                  <a:ea typeface="Arial"/>
                  <a:cs typeface="Arial"/>
                  <a:sym typeface="Arial"/>
                </a:rPr>
                <a:t>London</a:t>
              </a:r>
              <a:endParaRPr/>
            </a:p>
            <a:p>
              <a:pPr indent="0" lvl="0" marL="0" marR="0" rtl="0" algn="l">
                <a:lnSpc>
                  <a:spcPct val="110000"/>
                </a:lnSpc>
                <a:spcBef>
                  <a:spcPts val="0"/>
                </a:spcBef>
                <a:spcAft>
                  <a:spcPts val="0"/>
                </a:spcAft>
                <a:buNone/>
              </a:pPr>
              <a:r>
                <a:rPr b="1" i="0" lang="en" sz="540" u="none" cap="none" strike="noStrike">
                  <a:solidFill>
                    <a:schemeClr val="dk1"/>
                  </a:solidFill>
                  <a:latin typeface="Arial"/>
                  <a:ea typeface="Arial"/>
                  <a:cs typeface="Arial"/>
                  <a:sym typeface="Arial"/>
                </a:rPr>
                <a:t>Luxembourg</a:t>
              </a:r>
              <a:endParaRPr/>
            </a:p>
            <a:p>
              <a:pPr indent="0" lvl="0" marL="0" marR="0" rtl="0" algn="l">
                <a:lnSpc>
                  <a:spcPct val="110000"/>
                </a:lnSpc>
                <a:spcBef>
                  <a:spcPts val="0"/>
                </a:spcBef>
                <a:spcAft>
                  <a:spcPts val="0"/>
                </a:spcAft>
                <a:buNone/>
              </a:pPr>
              <a:r>
                <a:rPr b="1" i="0" lang="en" sz="540" u="none" cap="none" strike="noStrike">
                  <a:solidFill>
                    <a:schemeClr val="dk1"/>
                  </a:solidFill>
                  <a:latin typeface="Arial"/>
                  <a:ea typeface="Arial"/>
                  <a:cs typeface="Arial"/>
                  <a:sym typeface="Arial"/>
                </a:rPr>
                <a:t>Madrid</a:t>
              </a:r>
              <a:endParaRPr/>
            </a:p>
            <a:p>
              <a:pPr indent="0" lvl="0" marL="0" marR="0" rtl="0" algn="l">
                <a:lnSpc>
                  <a:spcPct val="110000"/>
                </a:lnSpc>
                <a:spcBef>
                  <a:spcPts val="0"/>
                </a:spcBef>
                <a:spcAft>
                  <a:spcPts val="0"/>
                </a:spcAft>
                <a:buNone/>
              </a:pPr>
              <a:r>
                <a:rPr b="1" i="0" lang="en" sz="540" u="none" cap="none" strike="noStrike">
                  <a:solidFill>
                    <a:schemeClr val="dk1"/>
                  </a:solidFill>
                  <a:latin typeface="Arial"/>
                  <a:ea typeface="Arial"/>
                  <a:cs typeface="Arial"/>
                  <a:sym typeface="Arial"/>
                </a:rPr>
                <a:t>Milan</a:t>
              </a:r>
              <a:endParaRPr/>
            </a:p>
            <a:p>
              <a:pPr indent="0" lvl="0" marL="0" marR="0" rtl="0" algn="l">
                <a:lnSpc>
                  <a:spcPct val="110000"/>
                </a:lnSpc>
                <a:spcBef>
                  <a:spcPts val="0"/>
                </a:spcBef>
                <a:spcAft>
                  <a:spcPts val="0"/>
                </a:spcAft>
                <a:buNone/>
              </a:pPr>
              <a:r>
                <a:rPr b="1" i="0" lang="en" sz="540" u="none" cap="none" strike="noStrike">
                  <a:solidFill>
                    <a:schemeClr val="dk1"/>
                  </a:solidFill>
                  <a:latin typeface="Arial"/>
                  <a:ea typeface="Arial"/>
                  <a:cs typeface="Arial"/>
                  <a:sym typeface="Arial"/>
                </a:rPr>
                <a:t>Zurich</a:t>
              </a:r>
              <a:endParaRPr b="0" i="0" sz="540" u="none" cap="none" strike="noStrike">
                <a:solidFill>
                  <a:schemeClr val="dk1"/>
                </a:solidFill>
                <a:latin typeface="Arial"/>
                <a:ea typeface="Arial"/>
                <a:cs typeface="Arial"/>
                <a:sym typeface="Arial"/>
              </a:endParaRPr>
            </a:p>
          </p:txBody>
        </p:sp>
        <p:sp>
          <p:nvSpPr>
            <p:cNvPr id="448" name="Google Shape;448;p52"/>
            <p:cNvSpPr txBox="1"/>
            <p:nvPr/>
          </p:nvSpPr>
          <p:spPr>
            <a:xfrm>
              <a:off x="4716375" y="5221591"/>
              <a:ext cx="1092300" cy="5412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b="1" i="0" lang="en" sz="540" u="none" cap="none" strike="noStrike">
                  <a:solidFill>
                    <a:schemeClr val="lt1"/>
                  </a:solidFill>
                  <a:latin typeface="Arial"/>
                  <a:ea typeface="Arial"/>
                  <a:cs typeface="Arial"/>
                  <a:sym typeface="Arial"/>
                </a:rPr>
                <a:t>Asia</a:t>
              </a:r>
              <a:endParaRPr/>
            </a:p>
            <a:p>
              <a:pPr indent="0" lvl="0" marL="0" marR="0" rtl="0" algn="l">
                <a:lnSpc>
                  <a:spcPct val="110000"/>
                </a:lnSpc>
                <a:spcBef>
                  <a:spcPts val="0"/>
                </a:spcBef>
                <a:spcAft>
                  <a:spcPts val="0"/>
                </a:spcAft>
                <a:buNone/>
              </a:pPr>
              <a:r>
                <a:rPr b="1" i="0" lang="en" sz="540" u="none" cap="none" strike="noStrike">
                  <a:solidFill>
                    <a:schemeClr val="dk1"/>
                  </a:solidFill>
                  <a:latin typeface="Arial"/>
                  <a:ea typeface="Arial"/>
                  <a:cs typeface="Arial"/>
                  <a:sym typeface="Arial"/>
                </a:rPr>
                <a:t>Beijing</a:t>
              </a:r>
              <a:endParaRPr/>
            </a:p>
            <a:p>
              <a:pPr indent="0" lvl="0" marL="0" marR="0" rtl="0" algn="l">
                <a:lnSpc>
                  <a:spcPct val="110000"/>
                </a:lnSpc>
                <a:spcBef>
                  <a:spcPts val="0"/>
                </a:spcBef>
                <a:spcAft>
                  <a:spcPts val="0"/>
                </a:spcAft>
                <a:buNone/>
              </a:pPr>
              <a:r>
                <a:rPr b="1" i="0" lang="en" sz="540" u="none" cap="none" strike="noStrike">
                  <a:solidFill>
                    <a:schemeClr val="dk1"/>
                  </a:solidFill>
                  <a:latin typeface="Arial"/>
                  <a:ea typeface="Arial"/>
                  <a:cs typeface="Arial"/>
                  <a:sym typeface="Arial"/>
                </a:rPr>
                <a:t>Seoul</a:t>
              </a:r>
              <a:endParaRPr/>
            </a:p>
            <a:p>
              <a:pPr indent="0" lvl="0" marL="0" marR="0" rtl="0" algn="l">
                <a:lnSpc>
                  <a:spcPct val="110000"/>
                </a:lnSpc>
                <a:spcBef>
                  <a:spcPts val="0"/>
                </a:spcBef>
                <a:spcAft>
                  <a:spcPts val="0"/>
                </a:spcAft>
                <a:buNone/>
              </a:pPr>
              <a:r>
                <a:rPr b="1" i="0" lang="en" sz="540" u="none" cap="none" strike="noStrike">
                  <a:solidFill>
                    <a:schemeClr val="dk1"/>
                  </a:solidFill>
                  <a:latin typeface="Arial"/>
                  <a:ea typeface="Arial"/>
                  <a:cs typeface="Arial"/>
                  <a:sym typeface="Arial"/>
                </a:rPr>
                <a:t>Singapore</a:t>
              </a:r>
              <a:endParaRPr/>
            </a:p>
            <a:p>
              <a:pPr indent="0" lvl="0" marL="0" marR="0" rtl="0" algn="l">
                <a:lnSpc>
                  <a:spcPct val="110000"/>
                </a:lnSpc>
                <a:spcBef>
                  <a:spcPts val="0"/>
                </a:spcBef>
                <a:spcAft>
                  <a:spcPts val="0"/>
                </a:spcAft>
                <a:buNone/>
              </a:pPr>
              <a:r>
                <a:rPr b="1" i="0" lang="en" sz="540" u="none" cap="none" strike="noStrike">
                  <a:solidFill>
                    <a:schemeClr val="dk1"/>
                  </a:solidFill>
                  <a:latin typeface="Arial"/>
                  <a:ea typeface="Arial"/>
                  <a:cs typeface="Arial"/>
                  <a:sym typeface="Arial"/>
                </a:rPr>
                <a:t>Tokyo</a:t>
              </a:r>
              <a:endParaRPr/>
            </a:p>
          </p:txBody>
        </p:sp>
        <p:sp>
          <p:nvSpPr>
            <p:cNvPr id="449" name="Google Shape;449;p52"/>
            <p:cNvSpPr txBox="1"/>
            <p:nvPr/>
          </p:nvSpPr>
          <p:spPr>
            <a:xfrm>
              <a:off x="3528493" y="5217954"/>
              <a:ext cx="1092300" cy="2670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b="1" i="0" lang="en" sz="540" u="none" cap="none" strike="noStrike">
                  <a:solidFill>
                    <a:schemeClr val="lt1"/>
                  </a:solidFill>
                  <a:latin typeface="Arial"/>
                  <a:ea typeface="Arial"/>
                  <a:cs typeface="Arial"/>
                  <a:sym typeface="Arial"/>
                </a:rPr>
                <a:t>Middle East</a:t>
              </a:r>
              <a:endParaRPr/>
            </a:p>
            <a:p>
              <a:pPr indent="0" lvl="0" marL="0" marR="0" rtl="0" algn="l">
                <a:lnSpc>
                  <a:spcPct val="110000"/>
                </a:lnSpc>
                <a:spcBef>
                  <a:spcPts val="0"/>
                </a:spcBef>
                <a:spcAft>
                  <a:spcPts val="0"/>
                </a:spcAft>
                <a:buNone/>
              </a:pPr>
              <a:r>
                <a:rPr b="1" i="0" lang="en" sz="540" u="none" cap="none" strike="noStrike">
                  <a:solidFill>
                    <a:schemeClr val="dk1"/>
                  </a:solidFill>
                  <a:latin typeface="Arial"/>
                  <a:ea typeface="Arial"/>
                  <a:cs typeface="Arial"/>
                  <a:sym typeface="Arial"/>
                </a:rPr>
                <a:t>Abu Dhabi</a:t>
              </a:r>
              <a:endParaRPr/>
            </a:p>
          </p:txBody>
        </p:sp>
      </p:grpSp>
      <p:sp>
        <p:nvSpPr>
          <p:cNvPr id="450" name="Google Shape;450;p52"/>
          <p:cNvSpPr/>
          <p:nvPr/>
        </p:nvSpPr>
        <p:spPr>
          <a:xfrm>
            <a:off x="1" y="4857919"/>
            <a:ext cx="3317100" cy="28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Arial"/>
              <a:ea typeface="Arial"/>
              <a:cs typeface="Arial"/>
              <a:sym typeface="Arial"/>
            </a:endParaRPr>
          </a:p>
        </p:txBody>
      </p:sp>
      <p:pic>
        <p:nvPicPr>
          <p:cNvPr id="451" name="Google Shape;451;p52"/>
          <p:cNvPicPr preferRelativeResize="0"/>
          <p:nvPr/>
        </p:nvPicPr>
        <p:blipFill rotWithShape="1">
          <a:blip r:embed="rId2">
            <a:alphaModFix/>
          </a:blip>
          <a:srcRect b="0" l="85340" r="0" t="0"/>
          <a:stretch/>
        </p:blipFill>
        <p:spPr>
          <a:xfrm>
            <a:off x="7834030" y="4809130"/>
            <a:ext cx="967331" cy="137148"/>
          </a:xfrm>
          <a:prstGeom prst="rect">
            <a:avLst/>
          </a:prstGeom>
          <a:noFill/>
          <a:ln>
            <a:noFill/>
          </a:ln>
        </p:spPr>
      </p:pic>
      <p:pic>
        <p:nvPicPr>
          <p:cNvPr id="452" name="Google Shape;452;p52"/>
          <p:cNvPicPr preferRelativeResize="0"/>
          <p:nvPr/>
        </p:nvPicPr>
        <p:blipFill rotWithShape="1">
          <a:blip r:embed="rId3">
            <a:alphaModFix/>
          </a:blip>
          <a:srcRect b="0" l="0" r="0" t="0"/>
          <a:stretch/>
        </p:blipFill>
        <p:spPr>
          <a:xfrm>
            <a:off x="838184" y="1158265"/>
            <a:ext cx="4020796" cy="2156507"/>
          </a:xfrm>
          <a:prstGeom prst="rect">
            <a:avLst/>
          </a:prstGeom>
          <a:noFill/>
          <a:ln>
            <a:noFill/>
          </a:ln>
        </p:spPr>
      </p:pic>
      <p:sp>
        <p:nvSpPr>
          <p:cNvPr id="453" name="Google Shape;453;p52"/>
          <p:cNvSpPr txBox="1"/>
          <p:nvPr/>
        </p:nvSpPr>
        <p:spPr>
          <a:xfrm>
            <a:off x="1546159" y="2034993"/>
            <a:ext cx="174600" cy="73200"/>
          </a:xfrm>
          <a:prstGeom prst="rect">
            <a:avLst/>
          </a:prstGeom>
          <a:noFill/>
          <a:ln>
            <a:noFill/>
          </a:ln>
        </p:spPr>
        <p:txBody>
          <a:bodyPr anchorCtr="0" anchor="t" bIns="0" lIns="24475" spcFirstLastPara="1" rIns="24475" wrap="square" tIns="0">
            <a:spAutoFit/>
          </a:bodyPr>
          <a:lstStyle/>
          <a:p>
            <a:pPr indent="0" lvl="0" marL="0" marR="0" rtl="0" algn="ctr">
              <a:spcBef>
                <a:spcPts val="0"/>
              </a:spcBef>
              <a:spcAft>
                <a:spcPts val="0"/>
              </a:spcAft>
              <a:buNone/>
            </a:pPr>
            <a:r>
              <a:rPr b="0" i="0" lang="en" sz="476" u="none" cap="none" strike="noStrike">
                <a:solidFill>
                  <a:schemeClr val="lt1"/>
                </a:solidFill>
                <a:latin typeface="Arial"/>
                <a:ea typeface="Arial"/>
                <a:cs typeface="Arial"/>
                <a:sym typeface="Arial"/>
              </a:rPr>
              <a:t>USA</a:t>
            </a:r>
            <a:endParaRPr/>
          </a:p>
        </p:txBody>
      </p:sp>
      <p:sp>
        <p:nvSpPr>
          <p:cNvPr id="454" name="Google Shape;454;p52"/>
          <p:cNvSpPr txBox="1"/>
          <p:nvPr/>
        </p:nvSpPr>
        <p:spPr>
          <a:xfrm>
            <a:off x="1813411" y="2849091"/>
            <a:ext cx="187200" cy="73200"/>
          </a:xfrm>
          <a:prstGeom prst="rect">
            <a:avLst/>
          </a:prstGeom>
          <a:noFill/>
          <a:ln>
            <a:noFill/>
          </a:ln>
        </p:spPr>
        <p:txBody>
          <a:bodyPr anchorCtr="0" anchor="t" bIns="0" lIns="24475" spcFirstLastPara="1" rIns="24475" wrap="square" tIns="0">
            <a:spAutoFit/>
          </a:bodyPr>
          <a:lstStyle/>
          <a:p>
            <a:pPr indent="0" lvl="0" marL="0" marR="0" rtl="0" algn="ctr">
              <a:spcBef>
                <a:spcPts val="0"/>
              </a:spcBef>
              <a:spcAft>
                <a:spcPts val="0"/>
              </a:spcAft>
              <a:buNone/>
            </a:pPr>
            <a:r>
              <a:rPr b="0" i="0" lang="en" sz="476" u="none" cap="none" strike="noStrike">
                <a:solidFill>
                  <a:schemeClr val="lt1"/>
                </a:solidFill>
                <a:latin typeface="Arial"/>
                <a:ea typeface="Arial"/>
                <a:cs typeface="Arial"/>
                <a:sym typeface="Arial"/>
              </a:rPr>
              <a:t>Chile</a:t>
            </a:r>
            <a:endParaRPr/>
          </a:p>
        </p:txBody>
      </p:sp>
      <p:sp>
        <p:nvSpPr>
          <p:cNvPr id="455" name="Google Shape;455;p52"/>
          <p:cNvSpPr/>
          <p:nvPr/>
        </p:nvSpPr>
        <p:spPr>
          <a:xfrm>
            <a:off x="1339990" y="2012799"/>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456" name="Google Shape;456;p52"/>
          <p:cNvSpPr/>
          <p:nvPr/>
        </p:nvSpPr>
        <p:spPr>
          <a:xfrm>
            <a:off x="1907072" y="1992279"/>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baseline="-25000" i="0" sz="833" u="none" cap="none" strike="noStrike">
              <a:solidFill>
                <a:schemeClr val="lt1"/>
              </a:solidFill>
              <a:latin typeface="Arial"/>
              <a:ea typeface="Arial"/>
              <a:cs typeface="Arial"/>
              <a:sym typeface="Arial"/>
            </a:endParaRPr>
          </a:p>
        </p:txBody>
      </p:sp>
      <p:sp>
        <p:nvSpPr>
          <p:cNvPr id="457" name="Google Shape;457;p52"/>
          <p:cNvSpPr/>
          <p:nvPr/>
        </p:nvSpPr>
        <p:spPr>
          <a:xfrm>
            <a:off x="1917665" y="2952287"/>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458" name="Google Shape;458;p52"/>
          <p:cNvSpPr/>
          <p:nvPr/>
        </p:nvSpPr>
        <p:spPr>
          <a:xfrm>
            <a:off x="2671772" y="2099016"/>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459" name="Google Shape;459;p52"/>
          <p:cNvSpPr txBox="1"/>
          <p:nvPr/>
        </p:nvSpPr>
        <p:spPr>
          <a:xfrm>
            <a:off x="2404952" y="2114447"/>
            <a:ext cx="203400" cy="146400"/>
          </a:xfrm>
          <a:prstGeom prst="rect">
            <a:avLst/>
          </a:prstGeom>
          <a:noFill/>
          <a:ln>
            <a:noFill/>
          </a:ln>
        </p:spPr>
        <p:txBody>
          <a:bodyPr anchorCtr="0" anchor="t" bIns="0" lIns="24475" spcFirstLastPara="1" rIns="24475" wrap="square" tIns="0">
            <a:spAutoFit/>
          </a:bodyPr>
          <a:lstStyle/>
          <a:p>
            <a:pPr indent="0" lvl="0" marL="0" marR="0" rtl="0" algn="ctr">
              <a:spcBef>
                <a:spcPts val="0"/>
              </a:spcBef>
              <a:spcAft>
                <a:spcPts val="0"/>
              </a:spcAft>
              <a:buNone/>
            </a:pPr>
            <a:r>
              <a:rPr b="0" i="0" lang="en" sz="476" u="none" cap="none" strike="noStrike">
                <a:solidFill>
                  <a:schemeClr val="lt1"/>
                </a:solidFill>
                <a:latin typeface="Arial"/>
                <a:ea typeface="Arial"/>
                <a:cs typeface="Arial"/>
                <a:sym typeface="Arial"/>
              </a:rPr>
              <a:t>Spain</a:t>
            </a:r>
            <a:endParaRPr/>
          </a:p>
        </p:txBody>
      </p:sp>
      <p:sp>
        <p:nvSpPr>
          <p:cNvPr id="460" name="Google Shape;460;p52"/>
          <p:cNvSpPr txBox="1"/>
          <p:nvPr/>
        </p:nvSpPr>
        <p:spPr>
          <a:xfrm>
            <a:off x="2414126" y="1970743"/>
            <a:ext cx="238500" cy="73200"/>
          </a:xfrm>
          <a:prstGeom prst="rect">
            <a:avLst/>
          </a:prstGeom>
          <a:noFill/>
          <a:ln>
            <a:noFill/>
          </a:ln>
        </p:spPr>
        <p:txBody>
          <a:bodyPr anchorCtr="0" anchor="t" bIns="0" lIns="24475" spcFirstLastPara="1" rIns="24475" wrap="square" tIns="0">
            <a:spAutoFit/>
          </a:bodyPr>
          <a:lstStyle/>
          <a:p>
            <a:pPr indent="0" lvl="0" marL="0" marR="0" rtl="0" algn="ctr">
              <a:spcBef>
                <a:spcPts val="0"/>
              </a:spcBef>
              <a:spcAft>
                <a:spcPts val="0"/>
              </a:spcAft>
              <a:buNone/>
            </a:pPr>
            <a:r>
              <a:rPr b="0" i="0" lang="en" sz="476" u="none" cap="none" strike="noStrike">
                <a:solidFill>
                  <a:schemeClr val="lt1"/>
                </a:solidFill>
                <a:latin typeface="Arial"/>
                <a:ea typeface="Arial"/>
                <a:cs typeface="Arial"/>
                <a:sym typeface="Arial"/>
              </a:rPr>
              <a:t>France</a:t>
            </a:r>
            <a:endParaRPr/>
          </a:p>
        </p:txBody>
      </p:sp>
      <p:sp>
        <p:nvSpPr>
          <p:cNvPr id="461" name="Google Shape;461;p52"/>
          <p:cNvSpPr txBox="1"/>
          <p:nvPr/>
        </p:nvSpPr>
        <p:spPr>
          <a:xfrm>
            <a:off x="2544800" y="1738829"/>
            <a:ext cx="134400" cy="73200"/>
          </a:xfrm>
          <a:prstGeom prst="rect">
            <a:avLst/>
          </a:prstGeom>
          <a:noFill/>
          <a:ln>
            <a:noFill/>
          </a:ln>
        </p:spPr>
        <p:txBody>
          <a:bodyPr anchorCtr="0" anchor="t" bIns="0" lIns="24475" spcFirstLastPara="1" rIns="24475" wrap="square" tIns="0">
            <a:spAutoFit/>
          </a:bodyPr>
          <a:lstStyle/>
          <a:p>
            <a:pPr indent="0" lvl="0" marL="0" marR="0" rtl="0" algn="ctr">
              <a:spcBef>
                <a:spcPts val="0"/>
              </a:spcBef>
              <a:spcAft>
                <a:spcPts val="0"/>
              </a:spcAft>
              <a:buNone/>
            </a:pPr>
            <a:r>
              <a:rPr b="0" i="0" lang="en" sz="476" u="none" cap="none" strike="noStrike">
                <a:solidFill>
                  <a:schemeClr val="lt1"/>
                </a:solidFill>
                <a:latin typeface="Arial"/>
                <a:ea typeface="Arial"/>
                <a:cs typeface="Arial"/>
                <a:sym typeface="Arial"/>
              </a:rPr>
              <a:t>UK</a:t>
            </a:r>
            <a:endParaRPr/>
          </a:p>
        </p:txBody>
      </p:sp>
      <p:sp>
        <p:nvSpPr>
          <p:cNvPr id="462" name="Google Shape;462;p52"/>
          <p:cNvSpPr txBox="1"/>
          <p:nvPr/>
        </p:nvSpPr>
        <p:spPr>
          <a:xfrm>
            <a:off x="2829001" y="1893095"/>
            <a:ext cx="301200" cy="73200"/>
          </a:xfrm>
          <a:prstGeom prst="rect">
            <a:avLst/>
          </a:prstGeom>
          <a:noFill/>
          <a:ln>
            <a:noFill/>
          </a:ln>
        </p:spPr>
        <p:txBody>
          <a:bodyPr anchorCtr="0" anchor="t" bIns="0" lIns="24475" spcFirstLastPara="1" rIns="24475" wrap="square" tIns="0">
            <a:spAutoFit/>
          </a:bodyPr>
          <a:lstStyle/>
          <a:p>
            <a:pPr indent="0" lvl="0" marL="0" marR="0" rtl="0" algn="ctr">
              <a:spcBef>
                <a:spcPts val="0"/>
              </a:spcBef>
              <a:spcAft>
                <a:spcPts val="0"/>
              </a:spcAft>
              <a:buNone/>
            </a:pPr>
            <a:r>
              <a:rPr b="0" i="0" lang="en" sz="476" u="none" cap="none" strike="noStrike">
                <a:solidFill>
                  <a:schemeClr val="lt1"/>
                </a:solidFill>
                <a:latin typeface="Arial"/>
                <a:ea typeface="Arial"/>
                <a:cs typeface="Arial"/>
                <a:sym typeface="Arial"/>
              </a:rPr>
              <a:t>Germany</a:t>
            </a:r>
            <a:endParaRPr/>
          </a:p>
        </p:txBody>
      </p:sp>
      <p:sp>
        <p:nvSpPr>
          <p:cNvPr id="463" name="Google Shape;463;p52"/>
          <p:cNvSpPr txBox="1"/>
          <p:nvPr/>
        </p:nvSpPr>
        <p:spPr>
          <a:xfrm>
            <a:off x="2738402" y="2133306"/>
            <a:ext cx="161700" cy="73200"/>
          </a:xfrm>
          <a:prstGeom prst="rect">
            <a:avLst/>
          </a:prstGeom>
          <a:noFill/>
          <a:ln>
            <a:noFill/>
          </a:ln>
        </p:spPr>
        <p:txBody>
          <a:bodyPr anchorCtr="0" anchor="t" bIns="0" lIns="24475" spcFirstLastPara="1" rIns="24475" wrap="square" tIns="0">
            <a:spAutoFit/>
          </a:bodyPr>
          <a:lstStyle/>
          <a:p>
            <a:pPr indent="0" lvl="0" marL="0" marR="0" rtl="0" algn="ctr">
              <a:spcBef>
                <a:spcPts val="0"/>
              </a:spcBef>
              <a:spcAft>
                <a:spcPts val="0"/>
              </a:spcAft>
              <a:buNone/>
            </a:pPr>
            <a:r>
              <a:rPr b="0" i="0" lang="en" sz="476" u="none" cap="none" strike="noStrike">
                <a:solidFill>
                  <a:schemeClr val="lt1"/>
                </a:solidFill>
                <a:latin typeface="Arial"/>
                <a:ea typeface="Arial"/>
                <a:cs typeface="Arial"/>
                <a:sym typeface="Arial"/>
              </a:rPr>
              <a:t>Italy</a:t>
            </a:r>
            <a:endParaRPr/>
          </a:p>
        </p:txBody>
      </p:sp>
      <p:sp>
        <p:nvSpPr>
          <p:cNvPr id="464" name="Google Shape;464;p52"/>
          <p:cNvSpPr txBox="1"/>
          <p:nvPr/>
        </p:nvSpPr>
        <p:spPr>
          <a:xfrm>
            <a:off x="2893833" y="1995434"/>
            <a:ext cx="363600" cy="73200"/>
          </a:xfrm>
          <a:prstGeom prst="rect">
            <a:avLst/>
          </a:prstGeom>
          <a:noFill/>
          <a:ln>
            <a:noFill/>
          </a:ln>
        </p:spPr>
        <p:txBody>
          <a:bodyPr anchorCtr="0" anchor="t" bIns="0" lIns="24475" spcFirstLastPara="1" rIns="24475" wrap="square" tIns="0">
            <a:spAutoFit/>
          </a:bodyPr>
          <a:lstStyle/>
          <a:p>
            <a:pPr indent="0" lvl="0" marL="0" marR="0" rtl="0" algn="ctr">
              <a:spcBef>
                <a:spcPts val="0"/>
              </a:spcBef>
              <a:spcAft>
                <a:spcPts val="0"/>
              </a:spcAft>
              <a:buNone/>
            </a:pPr>
            <a:r>
              <a:rPr b="0" i="0" lang="en" sz="476" u="none" cap="none" strike="noStrike">
                <a:solidFill>
                  <a:schemeClr val="lt1"/>
                </a:solidFill>
                <a:latin typeface="Arial"/>
                <a:ea typeface="Arial"/>
                <a:cs typeface="Arial"/>
                <a:sym typeface="Arial"/>
              </a:rPr>
              <a:t>Switzerland</a:t>
            </a:r>
            <a:endParaRPr/>
          </a:p>
        </p:txBody>
      </p:sp>
      <p:sp>
        <p:nvSpPr>
          <p:cNvPr id="465" name="Google Shape;465;p52"/>
          <p:cNvSpPr/>
          <p:nvPr/>
        </p:nvSpPr>
        <p:spPr>
          <a:xfrm>
            <a:off x="2673648" y="1992279"/>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466" name="Google Shape;466;p52"/>
          <p:cNvSpPr/>
          <p:nvPr/>
        </p:nvSpPr>
        <p:spPr>
          <a:xfrm>
            <a:off x="2707938" y="1936453"/>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467" name="Google Shape;467;p52"/>
          <p:cNvSpPr/>
          <p:nvPr/>
        </p:nvSpPr>
        <p:spPr>
          <a:xfrm>
            <a:off x="2735069" y="1981741"/>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468" name="Google Shape;468;p52"/>
          <p:cNvSpPr txBox="1"/>
          <p:nvPr/>
        </p:nvSpPr>
        <p:spPr>
          <a:xfrm>
            <a:off x="3785249" y="2114177"/>
            <a:ext cx="208200" cy="73200"/>
          </a:xfrm>
          <a:prstGeom prst="rect">
            <a:avLst/>
          </a:prstGeom>
          <a:noFill/>
          <a:ln>
            <a:noFill/>
          </a:ln>
        </p:spPr>
        <p:txBody>
          <a:bodyPr anchorCtr="0" anchor="t" bIns="0" lIns="24475" spcFirstLastPara="1" rIns="24475" wrap="square" tIns="0">
            <a:spAutoFit/>
          </a:bodyPr>
          <a:lstStyle/>
          <a:p>
            <a:pPr indent="0" lvl="0" marL="0" marR="0" rtl="0" algn="ctr">
              <a:spcBef>
                <a:spcPts val="0"/>
              </a:spcBef>
              <a:spcAft>
                <a:spcPts val="0"/>
              </a:spcAft>
              <a:buNone/>
            </a:pPr>
            <a:r>
              <a:rPr b="0" i="0" lang="en" sz="476" u="none" cap="none" strike="noStrike">
                <a:solidFill>
                  <a:schemeClr val="lt1"/>
                </a:solidFill>
                <a:latin typeface="Arial"/>
                <a:ea typeface="Arial"/>
                <a:cs typeface="Arial"/>
                <a:sym typeface="Arial"/>
              </a:rPr>
              <a:t>China</a:t>
            </a:r>
            <a:endParaRPr/>
          </a:p>
        </p:txBody>
      </p:sp>
      <p:sp>
        <p:nvSpPr>
          <p:cNvPr id="469" name="Google Shape;469;p52"/>
          <p:cNvSpPr/>
          <p:nvPr/>
        </p:nvSpPr>
        <p:spPr>
          <a:xfrm>
            <a:off x="4003301" y="2100012"/>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470" name="Google Shape;470;p52"/>
          <p:cNvSpPr/>
          <p:nvPr/>
        </p:nvSpPr>
        <p:spPr>
          <a:xfrm>
            <a:off x="4126432" y="2150386"/>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471" name="Google Shape;471;p52"/>
          <p:cNvSpPr/>
          <p:nvPr/>
        </p:nvSpPr>
        <p:spPr>
          <a:xfrm>
            <a:off x="4254311" y="2172308"/>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472" name="Google Shape;472;p52"/>
          <p:cNvSpPr/>
          <p:nvPr/>
        </p:nvSpPr>
        <p:spPr>
          <a:xfrm>
            <a:off x="3867641" y="2586403"/>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33" u="none" cap="none" strike="noStrike">
              <a:solidFill>
                <a:schemeClr val="lt1"/>
              </a:solidFill>
              <a:latin typeface="Arial"/>
              <a:ea typeface="Arial"/>
              <a:cs typeface="Arial"/>
              <a:sym typeface="Arial"/>
            </a:endParaRPr>
          </a:p>
        </p:txBody>
      </p:sp>
      <p:sp>
        <p:nvSpPr>
          <p:cNvPr id="473" name="Google Shape;473;p52"/>
          <p:cNvSpPr txBox="1"/>
          <p:nvPr/>
        </p:nvSpPr>
        <p:spPr>
          <a:xfrm>
            <a:off x="4312990" y="2171867"/>
            <a:ext cx="214500" cy="73200"/>
          </a:xfrm>
          <a:prstGeom prst="rect">
            <a:avLst/>
          </a:prstGeom>
          <a:noFill/>
          <a:ln>
            <a:noFill/>
          </a:ln>
        </p:spPr>
        <p:txBody>
          <a:bodyPr anchorCtr="0" anchor="t" bIns="0" lIns="24475" spcFirstLastPara="1" rIns="24475" wrap="square" tIns="0">
            <a:spAutoFit/>
          </a:bodyPr>
          <a:lstStyle/>
          <a:p>
            <a:pPr indent="0" lvl="0" marL="0" marR="0" rtl="0" algn="ctr">
              <a:spcBef>
                <a:spcPts val="0"/>
              </a:spcBef>
              <a:spcAft>
                <a:spcPts val="0"/>
              </a:spcAft>
              <a:buNone/>
            </a:pPr>
            <a:r>
              <a:rPr b="0" i="0" lang="en" sz="476" u="none" cap="none" strike="noStrike">
                <a:solidFill>
                  <a:schemeClr val="lt1"/>
                </a:solidFill>
                <a:latin typeface="Arial"/>
                <a:ea typeface="Arial"/>
                <a:cs typeface="Arial"/>
                <a:sym typeface="Arial"/>
              </a:rPr>
              <a:t>Japan</a:t>
            </a:r>
            <a:endParaRPr/>
          </a:p>
        </p:txBody>
      </p:sp>
      <p:sp>
        <p:nvSpPr>
          <p:cNvPr id="474" name="Google Shape;474;p52"/>
          <p:cNvSpPr txBox="1"/>
          <p:nvPr/>
        </p:nvSpPr>
        <p:spPr>
          <a:xfrm>
            <a:off x="4034915" y="1918986"/>
            <a:ext cx="211500" cy="146400"/>
          </a:xfrm>
          <a:prstGeom prst="rect">
            <a:avLst/>
          </a:prstGeom>
          <a:noFill/>
          <a:ln>
            <a:noFill/>
          </a:ln>
        </p:spPr>
        <p:txBody>
          <a:bodyPr anchorCtr="0" anchor="t" bIns="0" lIns="24475" spcFirstLastPara="1" rIns="24475" wrap="square" tIns="0">
            <a:spAutoFit/>
          </a:bodyPr>
          <a:lstStyle/>
          <a:p>
            <a:pPr indent="0" lvl="0" marL="0" marR="0" rtl="0" algn="ctr">
              <a:spcBef>
                <a:spcPts val="0"/>
              </a:spcBef>
              <a:spcAft>
                <a:spcPts val="0"/>
              </a:spcAft>
              <a:buNone/>
            </a:pPr>
            <a:r>
              <a:rPr b="0" i="0" lang="en" sz="476" u="none" cap="none" strike="noStrike">
                <a:solidFill>
                  <a:schemeClr val="lt1"/>
                </a:solidFill>
                <a:latin typeface="Arial"/>
                <a:ea typeface="Arial"/>
                <a:cs typeface="Arial"/>
                <a:sym typeface="Arial"/>
              </a:rPr>
              <a:t>South</a:t>
            </a:r>
            <a:endParaRPr/>
          </a:p>
          <a:p>
            <a:pPr indent="0" lvl="0" marL="0" marR="0" rtl="0" algn="ctr">
              <a:spcBef>
                <a:spcPts val="0"/>
              </a:spcBef>
              <a:spcAft>
                <a:spcPts val="0"/>
              </a:spcAft>
              <a:buNone/>
            </a:pPr>
            <a:r>
              <a:rPr b="0" i="0" lang="en" sz="476" u="none" cap="none" strike="noStrike">
                <a:solidFill>
                  <a:schemeClr val="lt1"/>
                </a:solidFill>
                <a:latin typeface="Arial"/>
                <a:ea typeface="Arial"/>
                <a:cs typeface="Arial"/>
                <a:sym typeface="Arial"/>
              </a:rPr>
              <a:t>Korea</a:t>
            </a:r>
            <a:endParaRPr/>
          </a:p>
        </p:txBody>
      </p:sp>
      <p:sp>
        <p:nvSpPr>
          <p:cNvPr id="475" name="Google Shape;475;p52"/>
          <p:cNvSpPr txBox="1"/>
          <p:nvPr/>
        </p:nvSpPr>
        <p:spPr>
          <a:xfrm>
            <a:off x="3523067" y="2630272"/>
            <a:ext cx="325200" cy="73200"/>
          </a:xfrm>
          <a:prstGeom prst="rect">
            <a:avLst/>
          </a:prstGeom>
          <a:noFill/>
          <a:ln>
            <a:noFill/>
          </a:ln>
        </p:spPr>
        <p:txBody>
          <a:bodyPr anchorCtr="0" anchor="t" bIns="0" lIns="24475" spcFirstLastPara="1" rIns="24475" wrap="square" tIns="0">
            <a:spAutoFit/>
          </a:bodyPr>
          <a:lstStyle/>
          <a:p>
            <a:pPr indent="0" lvl="0" marL="0" marR="0" rtl="0" algn="ctr">
              <a:spcBef>
                <a:spcPts val="0"/>
              </a:spcBef>
              <a:spcAft>
                <a:spcPts val="0"/>
              </a:spcAft>
              <a:buNone/>
            </a:pPr>
            <a:r>
              <a:rPr b="0" i="0" lang="en" sz="476" u="none" cap="none" strike="noStrike">
                <a:solidFill>
                  <a:schemeClr val="lt1"/>
                </a:solidFill>
                <a:latin typeface="Arial"/>
                <a:ea typeface="Arial"/>
                <a:cs typeface="Arial"/>
                <a:sym typeface="Arial"/>
              </a:rPr>
              <a:t>Singapore</a:t>
            </a:r>
            <a:endParaRPr/>
          </a:p>
        </p:txBody>
      </p:sp>
      <p:sp>
        <p:nvSpPr>
          <p:cNvPr id="476" name="Google Shape;476;p52"/>
          <p:cNvSpPr txBox="1"/>
          <p:nvPr/>
        </p:nvSpPr>
        <p:spPr>
          <a:xfrm>
            <a:off x="223643" y="457569"/>
            <a:ext cx="5759400" cy="307800"/>
          </a:xfrm>
          <a:prstGeom prst="rect">
            <a:avLst/>
          </a:prstGeom>
          <a:noFill/>
          <a:ln>
            <a:noFill/>
          </a:ln>
        </p:spPr>
        <p:txBody>
          <a:bodyPr anchorCtr="0" anchor="t" bIns="45700" lIns="0" spcFirstLastPara="1" rIns="91425" wrap="square" tIns="45700">
            <a:spAutoFit/>
          </a:bodyPr>
          <a:lstStyle/>
          <a:p>
            <a:pPr indent="0" lvl="0" marL="0" marR="0" rtl="0" algn="l">
              <a:spcBef>
                <a:spcPts val="0"/>
              </a:spcBef>
              <a:spcAft>
                <a:spcPts val="0"/>
              </a:spcAft>
              <a:buNone/>
            </a:pPr>
            <a:r>
              <a:rPr b="0" i="0" lang="en" sz="1400" u="none" cap="none" strike="noStrike">
                <a:solidFill>
                  <a:schemeClr val="dk1"/>
                </a:solidFill>
                <a:latin typeface="Arial Black"/>
                <a:ea typeface="Arial Black"/>
                <a:cs typeface="Arial Black"/>
                <a:sym typeface="Arial Black"/>
              </a:rPr>
              <a:t>OUR OFFICES WORLDWIDE</a:t>
            </a:r>
            <a:endParaRPr/>
          </a:p>
        </p:txBody>
      </p:sp>
      <p:sp>
        <p:nvSpPr>
          <p:cNvPr id="477" name="Google Shape;477;p52"/>
          <p:cNvSpPr/>
          <p:nvPr/>
        </p:nvSpPr>
        <p:spPr>
          <a:xfrm>
            <a:off x="2814291" y="1949102"/>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33">
              <a:solidFill>
                <a:schemeClr val="lt1"/>
              </a:solidFill>
              <a:latin typeface="Arial"/>
              <a:ea typeface="Arial"/>
              <a:cs typeface="Arial"/>
              <a:sym typeface="Arial"/>
            </a:endParaRPr>
          </a:p>
        </p:txBody>
      </p:sp>
      <p:sp>
        <p:nvSpPr>
          <p:cNvPr id="478" name="Google Shape;478;p52"/>
          <p:cNvSpPr/>
          <p:nvPr/>
        </p:nvSpPr>
        <p:spPr>
          <a:xfrm>
            <a:off x="2787160" y="1975133"/>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33">
              <a:solidFill>
                <a:schemeClr val="lt1"/>
              </a:solidFill>
              <a:latin typeface="Arial"/>
              <a:ea typeface="Arial"/>
              <a:cs typeface="Arial"/>
              <a:sym typeface="Arial"/>
            </a:endParaRPr>
          </a:p>
        </p:txBody>
      </p:sp>
      <p:sp>
        <p:nvSpPr>
          <p:cNvPr id="479" name="Google Shape;479;p52"/>
          <p:cNvSpPr/>
          <p:nvPr/>
        </p:nvSpPr>
        <p:spPr>
          <a:xfrm>
            <a:off x="2822649" y="2000380"/>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33">
              <a:solidFill>
                <a:schemeClr val="lt1"/>
              </a:solidFill>
              <a:latin typeface="Arial"/>
              <a:ea typeface="Arial"/>
              <a:cs typeface="Arial"/>
              <a:sym typeface="Arial"/>
            </a:endParaRPr>
          </a:p>
        </p:txBody>
      </p:sp>
      <p:sp>
        <p:nvSpPr>
          <p:cNvPr id="480" name="Google Shape;480;p52"/>
          <p:cNvSpPr/>
          <p:nvPr/>
        </p:nvSpPr>
        <p:spPr>
          <a:xfrm>
            <a:off x="2831436" y="2047090"/>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33">
              <a:solidFill>
                <a:schemeClr val="lt1"/>
              </a:solidFill>
              <a:latin typeface="Arial"/>
              <a:ea typeface="Arial"/>
              <a:cs typeface="Arial"/>
              <a:sym typeface="Arial"/>
            </a:endParaRPr>
          </a:p>
        </p:txBody>
      </p:sp>
      <p:pic>
        <p:nvPicPr>
          <p:cNvPr id="481" name="Google Shape;481;p52"/>
          <p:cNvPicPr preferRelativeResize="0"/>
          <p:nvPr/>
        </p:nvPicPr>
        <p:blipFill rotWithShape="1">
          <a:blip r:embed="rId4">
            <a:alphaModFix/>
          </a:blip>
          <a:srcRect b="0" l="0" r="0" t="0"/>
          <a:stretch/>
        </p:blipFill>
        <p:spPr>
          <a:xfrm>
            <a:off x="173038" y="4857919"/>
            <a:ext cx="2800813" cy="185406"/>
          </a:xfrm>
          <a:prstGeom prst="rect">
            <a:avLst/>
          </a:prstGeom>
          <a:noFill/>
          <a:ln>
            <a:noFill/>
          </a:ln>
        </p:spPr>
      </p:pic>
      <p:sp>
        <p:nvSpPr>
          <p:cNvPr id="482" name="Google Shape;482;p52"/>
          <p:cNvSpPr/>
          <p:nvPr/>
        </p:nvSpPr>
        <p:spPr>
          <a:xfrm>
            <a:off x="2219473" y="2308492"/>
            <a:ext cx="258000" cy="2055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Arial"/>
              <a:ea typeface="Arial"/>
              <a:cs typeface="Arial"/>
              <a:sym typeface="Arial"/>
            </a:endParaRPr>
          </a:p>
        </p:txBody>
      </p:sp>
      <p:sp>
        <p:nvSpPr>
          <p:cNvPr id="483" name="Google Shape;483;p52"/>
          <p:cNvSpPr/>
          <p:nvPr/>
        </p:nvSpPr>
        <p:spPr>
          <a:xfrm>
            <a:off x="1907072" y="1940842"/>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aseline="-25000" sz="833">
              <a:solidFill>
                <a:schemeClr val="lt1"/>
              </a:solidFill>
              <a:latin typeface="Arial"/>
              <a:ea typeface="Arial"/>
              <a:cs typeface="Arial"/>
              <a:sym typeface="Arial"/>
            </a:endParaRPr>
          </a:p>
        </p:txBody>
      </p:sp>
      <p:sp>
        <p:nvSpPr>
          <p:cNvPr id="484" name="Google Shape;484;p52"/>
          <p:cNvSpPr/>
          <p:nvPr/>
        </p:nvSpPr>
        <p:spPr>
          <a:xfrm>
            <a:off x="3322602" y="2312276"/>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aseline="-25000" sz="833">
              <a:solidFill>
                <a:schemeClr val="lt1"/>
              </a:solidFill>
              <a:latin typeface="Arial"/>
              <a:ea typeface="Arial"/>
              <a:cs typeface="Arial"/>
              <a:sym typeface="Arial"/>
            </a:endParaRPr>
          </a:p>
        </p:txBody>
      </p:sp>
      <p:sp>
        <p:nvSpPr>
          <p:cNvPr id="485" name="Google Shape;485;p52"/>
          <p:cNvSpPr txBox="1"/>
          <p:nvPr/>
        </p:nvSpPr>
        <p:spPr>
          <a:xfrm>
            <a:off x="1698691" y="1861057"/>
            <a:ext cx="262800" cy="73200"/>
          </a:xfrm>
          <a:prstGeom prst="rect">
            <a:avLst/>
          </a:prstGeom>
          <a:noFill/>
          <a:ln>
            <a:noFill/>
          </a:ln>
        </p:spPr>
        <p:txBody>
          <a:bodyPr anchorCtr="0" anchor="t" bIns="0" lIns="24475" spcFirstLastPara="1" rIns="24475" wrap="square" tIns="0">
            <a:spAutoFit/>
          </a:bodyPr>
          <a:lstStyle/>
          <a:p>
            <a:pPr indent="0" lvl="0" marL="0" marR="0" rtl="0" algn="ctr">
              <a:spcBef>
                <a:spcPts val="0"/>
              </a:spcBef>
              <a:spcAft>
                <a:spcPts val="0"/>
              </a:spcAft>
              <a:buNone/>
            </a:pPr>
            <a:r>
              <a:rPr lang="en" sz="476">
                <a:solidFill>
                  <a:schemeClr val="lt1"/>
                </a:solidFill>
                <a:latin typeface="Arial"/>
                <a:ea typeface="Arial"/>
                <a:cs typeface="Arial"/>
                <a:sym typeface="Arial"/>
              </a:rPr>
              <a:t>Canada</a:t>
            </a:r>
            <a:endParaRPr/>
          </a:p>
        </p:txBody>
      </p:sp>
      <p:sp>
        <p:nvSpPr>
          <p:cNvPr id="486" name="Google Shape;486;p52"/>
          <p:cNvSpPr txBox="1"/>
          <p:nvPr/>
        </p:nvSpPr>
        <p:spPr>
          <a:xfrm>
            <a:off x="3298598" y="2221630"/>
            <a:ext cx="174600" cy="73200"/>
          </a:xfrm>
          <a:prstGeom prst="rect">
            <a:avLst/>
          </a:prstGeom>
          <a:noFill/>
          <a:ln>
            <a:noFill/>
          </a:ln>
        </p:spPr>
        <p:txBody>
          <a:bodyPr anchorCtr="0" anchor="t" bIns="0" lIns="24475" spcFirstLastPara="1" rIns="24475" wrap="square" tIns="0">
            <a:spAutoFit/>
          </a:bodyPr>
          <a:lstStyle/>
          <a:p>
            <a:pPr indent="0" lvl="0" marL="0" marR="0" rtl="0" algn="ctr">
              <a:spcBef>
                <a:spcPts val="0"/>
              </a:spcBef>
              <a:spcAft>
                <a:spcPts val="0"/>
              </a:spcAft>
              <a:buNone/>
            </a:pPr>
            <a:r>
              <a:rPr lang="en" sz="476">
                <a:solidFill>
                  <a:schemeClr val="lt1"/>
                </a:solidFill>
                <a:latin typeface="Arial"/>
                <a:ea typeface="Arial"/>
                <a:cs typeface="Arial"/>
                <a:sym typeface="Arial"/>
              </a:rPr>
              <a:t>UAE</a:t>
            </a:r>
            <a:endParaRPr/>
          </a:p>
        </p:txBody>
      </p:sp>
      <p:sp>
        <p:nvSpPr>
          <p:cNvPr id="487" name="Google Shape;487;p52"/>
          <p:cNvSpPr txBox="1"/>
          <p:nvPr/>
        </p:nvSpPr>
        <p:spPr>
          <a:xfrm>
            <a:off x="5741784" y="1310872"/>
            <a:ext cx="1156500" cy="29010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b="0" i="0" lang="en" sz="714" u="none" strike="noStrike">
                <a:solidFill>
                  <a:schemeClr val="lt1"/>
                </a:solidFill>
                <a:latin typeface="Arial"/>
                <a:ea typeface="Arial"/>
                <a:cs typeface="Arial"/>
                <a:sym typeface="Arial"/>
              </a:rPr>
              <a:t>EUROPE</a:t>
            </a:r>
            <a:endParaRPr b="0" i="0" sz="680" u="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Paris</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20, Place Vendôme</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75001 Paris</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FRANCE</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+33 1 41 71 92 00</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London</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1 Grafton Street</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London, W1S 4FE</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UNITED KINGDOM</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+44 2071 544 300</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Frankfurt</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An der Welle 4</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60322 Frankfurt</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GERMANY</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+49 69 50 50 41 500</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Milan</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Galleria De Cristoforis 1</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20122 Milan</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ITALY</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+39 02 5844 2401</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Madrid</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Calle Fortuny 6</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5ª planta</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28010 Madrid</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SPAIN</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+34 913 08400</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Zurich</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Bahnhofstrasse 20</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8001 Zurich</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SWITZERLAND</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+41 44 213 27 27</a:t>
            </a:r>
            <a:endParaRPr sz="408">
              <a:solidFill>
                <a:schemeClr val="dk1"/>
              </a:solidFill>
              <a:latin typeface="Arial"/>
              <a:ea typeface="Arial"/>
              <a:cs typeface="Arial"/>
              <a:sym typeface="Arial"/>
            </a:endParaRPr>
          </a:p>
        </p:txBody>
      </p:sp>
      <p:sp>
        <p:nvSpPr>
          <p:cNvPr id="488" name="Google Shape;488;p52"/>
          <p:cNvSpPr txBox="1"/>
          <p:nvPr/>
        </p:nvSpPr>
        <p:spPr>
          <a:xfrm>
            <a:off x="6745648" y="1310873"/>
            <a:ext cx="1156500" cy="32088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Jersey</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Third Floor</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27 Esplanade</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St. Helier</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JE2 3QA JERSEY</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+44 1534 601 200</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Luxembourg</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24, avenue Émile-Reuter</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L-2420 Luxembourg</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LUXEMBOURG</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+352 27 44 481</a:t>
            </a:r>
            <a:endParaRPr/>
          </a:p>
          <a:p>
            <a:pPr indent="0" lvl="0" marL="0" marR="0" rtl="0" algn="l">
              <a:lnSpc>
                <a:spcPct val="110000"/>
              </a:lnSpc>
              <a:spcBef>
                <a:spcPts val="0"/>
              </a:spcBef>
              <a:spcAft>
                <a:spcPts val="0"/>
              </a:spcAft>
              <a:buNone/>
            </a:pPr>
            <a:r>
              <a:t/>
            </a:r>
            <a:endParaRPr b="0"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0" i="0" lang="en" sz="714" u="none" strike="noStrike">
                <a:solidFill>
                  <a:schemeClr val="lt1"/>
                </a:solidFill>
                <a:latin typeface="Arial"/>
                <a:ea typeface="Arial"/>
                <a:cs typeface="Arial"/>
                <a:sym typeface="Arial"/>
              </a:rPr>
              <a:t>AMERICAS</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New York</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1370 Avenue of the Americas</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New York, NY 10019</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UNITED STATES</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+1 (212) 641 8604</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San Francisco</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Suite 1400,</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14th floor, Steuart Tower</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One Market Plaza</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San Francisco, CA 94105</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UNITED STATES</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+1 (415) 510 8900</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Santiago</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Av. Apoquindo 2929,</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Of. 1800, Piso 18</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Las Condes</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Santiago, 7550 246</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CHILE</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+562 32784600</a:t>
            </a:r>
            <a:endParaRPr/>
          </a:p>
          <a:p>
            <a:pPr indent="0" lvl="0" marL="0" marR="0" rtl="0" algn="l">
              <a:lnSpc>
                <a:spcPct val="110000"/>
              </a:lnSpc>
              <a:spcBef>
                <a:spcPts val="0"/>
              </a:spcBef>
              <a:spcAft>
                <a:spcPts val="0"/>
              </a:spcAft>
              <a:buNone/>
            </a:pPr>
            <a:r>
              <a:t/>
            </a:r>
            <a:endParaRPr b="0" i="0" sz="408"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80" u="none" strike="noStrike">
                <a:solidFill>
                  <a:schemeClr val="dk1"/>
                </a:solidFill>
                <a:latin typeface="Arial"/>
                <a:ea typeface="Arial"/>
                <a:cs typeface="Arial"/>
                <a:sym typeface="Arial"/>
              </a:rPr>
              <a:t>Montreal</a:t>
            </a:r>
            <a:endParaRPr/>
          </a:p>
          <a:p>
            <a:pPr indent="0" lvl="0" marL="0" marR="0" rtl="0" algn="l">
              <a:lnSpc>
                <a:spcPct val="110000"/>
              </a:lnSpc>
              <a:spcBef>
                <a:spcPts val="0"/>
              </a:spcBef>
              <a:spcAft>
                <a:spcPts val="0"/>
              </a:spcAft>
              <a:buNone/>
            </a:pPr>
            <a:r>
              <a:rPr b="0" i="0" lang="en" sz="410" u="none" strike="noStrike">
                <a:solidFill>
                  <a:schemeClr val="dk1"/>
                </a:solidFill>
                <a:latin typeface="Arial"/>
                <a:ea typeface="Arial"/>
                <a:cs typeface="Arial"/>
                <a:sym typeface="Arial"/>
              </a:rPr>
              <a:t>1250 René-Lévesque Ouest,</a:t>
            </a:r>
            <a:endParaRPr/>
          </a:p>
          <a:p>
            <a:pPr indent="0" lvl="0" marL="0" marR="0" rtl="0" algn="l">
              <a:lnSpc>
                <a:spcPct val="110000"/>
              </a:lnSpc>
              <a:spcBef>
                <a:spcPts val="0"/>
              </a:spcBef>
              <a:spcAft>
                <a:spcPts val="0"/>
              </a:spcAft>
              <a:buNone/>
            </a:pPr>
            <a:r>
              <a:rPr b="0" i="0" lang="en" sz="410" u="none" strike="noStrike">
                <a:solidFill>
                  <a:schemeClr val="dk1"/>
                </a:solidFill>
                <a:latin typeface="Arial"/>
                <a:ea typeface="Arial"/>
                <a:cs typeface="Arial"/>
                <a:sym typeface="Arial"/>
              </a:rPr>
              <a:t>Suite 4010</a:t>
            </a:r>
            <a:endParaRPr/>
          </a:p>
          <a:p>
            <a:pPr indent="0" lvl="0" marL="0" marR="0" rtl="0" algn="l">
              <a:lnSpc>
                <a:spcPct val="110000"/>
              </a:lnSpc>
              <a:spcBef>
                <a:spcPts val="0"/>
              </a:spcBef>
              <a:spcAft>
                <a:spcPts val="0"/>
              </a:spcAft>
              <a:buNone/>
            </a:pPr>
            <a:r>
              <a:rPr b="0" i="0" lang="en" sz="410" u="none" strike="noStrike">
                <a:solidFill>
                  <a:schemeClr val="dk1"/>
                </a:solidFill>
                <a:latin typeface="Arial"/>
                <a:ea typeface="Arial"/>
                <a:cs typeface="Arial"/>
                <a:sym typeface="Arial"/>
              </a:rPr>
              <a:t>Montréal QC H3B 4W8 </a:t>
            </a:r>
            <a:endParaRPr/>
          </a:p>
          <a:p>
            <a:pPr indent="0" lvl="0" marL="0" marR="0" rtl="0" algn="l">
              <a:lnSpc>
                <a:spcPct val="110000"/>
              </a:lnSpc>
              <a:spcBef>
                <a:spcPts val="0"/>
              </a:spcBef>
              <a:spcAft>
                <a:spcPts val="0"/>
              </a:spcAft>
              <a:buNone/>
            </a:pPr>
            <a:r>
              <a:rPr b="0" i="0" lang="en" sz="410" u="none" strike="noStrike">
                <a:solidFill>
                  <a:schemeClr val="dk1"/>
                </a:solidFill>
                <a:latin typeface="Arial"/>
                <a:ea typeface="Arial"/>
                <a:cs typeface="Arial"/>
                <a:sym typeface="Arial"/>
              </a:rPr>
              <a:t>CANADA</a:t>
            </a:r>
            <a:endParaRPr/>
          </a:p>
          <a:p>
            <a:pPr indent="0" lvl="0" marL="0" marR="0" rtl="0" algn="l">
              <a:lnSpc>
                <a:spcPct val="110000"/>
              </a:lnSpc>
              <a:spcBef>
                <a:spcPts val="0"/>
              </a:spcBef>
              <a:spcAft>
                <a:spcPts val="0"/>
              </a:spcAft>
              <a:buNone/>
            </a:pPr>
            <a:r>
              <a:t/>
            </a:r>
            <a:endParaRPr sz="100">
              <a:solidFill>
                <a:schemeClr val="dk1"/>
              </a:solidFill>
              <a:latin typeface="Arial"/>
              <a:ea typeface="Arial"/>
              <a:cs typeface="Arial"/>
              <a:sym typeface="Arial"/>
            </a:endParaRPr>
          </a:p>
        </p:txBody>
      </p:sp>
      <p:sp>
        <p:nvSpPr>
          <p:cNvPr id="489" name="Google Shape;489;p52"/>
          <p:cNvSpPr txBox="1"/>
          <p:nvPr/>
        </p:nvSpPr>
        <p:spPr>
          <a:xfrm>
            <a:off x="7834030" y="1310874"/>
            <a:ext cx="967200" cy="33294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b="0" i="0" lang="en" sz="710" u="none" strike="noStrike">
                <a:solidFill>
                  <a:schemeClr val="lt1"/>
                </a:solidFill>
                <a:latin typeface="Arial"/>
                <a:ea typeface="Arial"/>
                <a:cs typeface="Arial"/>
                <a:sym typeface="Arial"/>
              </a:rPr>
              <a:t>MIDDLE EAST</a:t>
            </a:r>
            <a:endParaRPr/>
          </a:p>
          <a:p>
            <a:pPr indent="0" lvl="0" marL="0" marR="0" rtl="0" algn="l">
              <a:lnSpc>
                <a:spcPct val="110000"/>
              </a:lnSpc>
              <a:spcBef>
                <a:spcPts val="0"/>
              </a:spcBef>
              <a:spcAft>
                <a:spcPts val="0"/>
              </a:spcAft>
              <a:buNone/>
            </a:pPr>
            <a:r>
              <a:t/>
            </a:r>
            <a:endParaRPr b="0" i="0" sz="480"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80" u="none" strike="noStrike">
                <a:solidFill>
                  <a:schemeClr val="dk1"/>
                </a:solidFill>
                <a:latin typeface="Arial"/>
                <a:ea typeface="Arial"/>
                <a:cs typeface="Arial"/>
                <a:sym typeface="Arial"/>
              </a:rPr>
              <a:t>Abu Dhabi</a:t>
            </a:r>
            <a:endParaRPr/>
          </a:p>
          <a:p>
            <a:pPr indent="0" lvl="0" marL="0" marR="0" rtl="0" algn="l">
              <a:lnSpc>
                <a:spcPct val="110000"/>
              </a:lnSpc>
              <a:spcBef>
                <a:spcPts val="0"/>
              </a:spcBef>
              <a:spcAft>
                <a:spcPts val="0"/>
              </a:spcAft>
              <a:buNone/>
            </a:pPr>
            <a:r>
              <a:rPr b="0" i="0" lang="en" sz="410" u="none" strike="noStrike">
                <a:solidFill>
                  <a:schemeClr val="dk1"/>
                </a:solidFill>
                <a:latin typeface="Arial"/>
                <a:ea typeface="Arial"/>
                <a:cs typeface="Arial"/>
                <a:sym typeface="Arial"/>
              </a:rPr>
              <a:t>Al Khatem Tower - Floor 23</a:t>
            </a:r>
            <a:endParaRPr/>
          </a:p>
          <a:p>
            <a:pPr indent="0" lvl="0" marL="0" marR="0" rtl="0" algn="l">
              <a:lnSpc>
                <a:spcPct val="110000"/>
              </a:lnSpc>
              <a:spcBef>
                <a:spcPts val="0"/>
              </a:spcBef>
              <a:spcAft>
                <a:spcPts val="0"/>
              </a:spcAft>
              <a:buNone/>
            </a:pPr>
            <a:r>
              <a:rPr b="0" i="0" lang="en" sz="410" u="none" strike="noStrike">
                <a:solidFill>
                  <a:schemeClr val="dk1"/>
                </a:solidFill>
                <a:latin typeface="Arial"/>
                <a:ea typeface="Arial"/>
                <a:cs typeface="Arial"/>
                <a:sym typeface="Arial"/>
              </a:rPr>
              <a:t>Abu Dhabi Global Market Square,</a:t>
            </a:r>
            <a:endParaRPr/>
          </a:p>
          <a:p>
            <a:pPr indent="0" lvl="0" marL="0" marR="0" rtl="0" algn="l">
              <a:lnSpc>
                <a:spcPct val="110000"/>
              </a:lnSpc>
              <a:spcBef>
                <a:spcPts val="0"/>
              </a:spcBef>
              <a:spcAft>
                <a:spcPts val="0"/>
              </a:spcAft>
              <a:buNone/>
            </a:pPr>
            <a:r>
              <a:rPr b="0" i="0" lang="en" sz="410" u="none" strike="noStrike">
                <a:solidFill>
                  <a:schemeClr val="dk1"/>
                </a:solidFill>
                <a:latin typeface="Arial"/>
                <a:ea typeface="Arial"/>
                <a:cs typeface="Arial"/>
                <a:sym typeface="Arial"/>
              </a:rPr>
              <a:t>Al Maryah Island.</a:t>
            </a:r>
            <a:endParaRPr/>
          </a:p>
          <a:p>
            <a:pPr indent="0" lvl="0" marL="0" marR="0" rtl="0" algn="l">
              <a:lnSpc>
                <a:spcPct val="110000"/>
              </a:lnSpc>
              <a:spcBef>
                <a:spcPts val="0"/>
              </a:spcBef>
              <a:spcAft>
                <a:spcPts val="0"/>
              </a:spcAft>
              <a:buNone/>
            </a:pPr>
            <a:r>
              <a:rPr b="0" i="0" lang="en" sz="410" u="none" cap="none" strike="noStrike">
                <a:solidFill>
                  <a:schemeClr val="dk1"/>
                </a:solidFill>
                <a:latin typeface="Arial"/>
                <a:ea typeface="Arial"/>
                <a:cs typeface="Arial"/>
                <a:sym typeface="Arial"/>
              </a:rPr>
              <a:t>UNITED ARAB EMIRATES</a:t>
            </a:r>
            <a:endParaRPr/>
          </a:p>
          <a:p>
            <a:pPr indent="0" lvl="0" marL="0" marR="0" rtl="0" algn="l">
              <a:lnSpc>
                <a:spcPct val="110000"/>
              </a:lnSpc>
              <a:spcBef>
                <a:spcPts val="0"/>
              </a:spcBef>
              <a:spcAft>
                <a:spcPts val="0"/>
              </a:spcAft>
              <a:buNone/>
            </a:pPr>
            <a:r>
              <a:rPr b="0" i="0" lang="en" sz="410" u="none" strike="noStrike">
                <a:solidFill>
                  <a:schemeClr val="dk1"/>
                </a:solidFill>
                <a:latin typeface="Arial"/>
                <a:ea typeface="Arial"/>
                <a:cs typeface="Arial"/>
                <a:sym typeface="Arial"/>
              </a:rPr>
              <a:t>Ph.: +971 50 316 22 14 </a:t>
            </a:r>
            <a:endParaRPr/>
          </a:p>
          <a:p>
            <a:pPr indent="0" lvl="0" marL="0" marR="0" rtl="0" algn="l">
              <a:lnSpc>
                <a:spcPct val="110000"/>
              </a:lnSpc>
              <a:spcBef>
                <a:spcPts val="0"/>
              </a:spcBef>
              <a:spcAft>
                <a:spcPts val="0"/>
              </a:spcAft>
              <a:buNone/>
            </a:pPr>
            <a:r>
              <a:t/>
            </a:r>
            <a:endParaRPr b="0" i="0" sz="714" u="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None/>
            </a:pPr>
            <a:r>
              <a:rPr b="0" i="0" lang="en" sz="714" u="none" strike="noStrike">
                <a:solidFill>
                  <a:schemeClr val="lt1"/>
                </a:solidFill>
                <a:latin typeface="Arial"/>
                <a:ea typeface="Arial"/>
                <a:cs typeface="Arial"/>
                <a:sym typeface="Arial"/>
              </a:rPr>
              <a:t>ASIA</a:t>
            </a:r>
            <a:endParaRPr/>
          </a:p>
          <a:p>
            <a:pPr indent="0" lvl="0" marL="0" marR="0" rtl="0" algn="l">
              <a:lnSpc>
                <a:spcPct val="110000"/>
              </a:lnSpc>
              <a:spcBef>
                <a:spcPts val="0"/>
              </a:spcBef>
              <a:spcAft>
                <a:spcPts val="0"/>
              </a:spcAft>
              <a:buNone/>
            </a:pPr>
            <a:r>
              <a:t/>
            </a:r>
            <a:endParaRPr b="0"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Beijing</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Unit 20-22, Level 47,</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China World Tower A</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No.1 Jian Guo Men Wai</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Avenue Chaoyang, </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District Beijing 100004</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CHINA</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+86 10 6580-9000</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Tokyo</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Marunouchi Nijubashi </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Building 21F</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3-2-3 Marunouchi, </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Chiyoda-ku, </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Tokyo 100-0005</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JAPAN</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+81 3 5220 0010</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Singapore</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1 Temasek Avenue</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Unit 36-01 Millenia Tower</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Singapore 039192</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SINGAPORE</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+65 65133410</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Seoul</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27F, West Tower</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Center 1 Building</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26 Euljiro 5-gil, Jung-gu</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Seoul 04539</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SOUTH KOREA</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+82 2 6220 4800</a:t>
            </a:r>
            <a:endParaRPr sz="408">
              <a:solidFill>
                <a:schemeClr val="dk1"/>
              </a:solidFill>
              <a:latin typeface="Arial"/>
              <a:ea typeface="Arial"/>
              <a:cs typeface="Arial"/>
              <a:sym typeface="Arial"/>
            </a:endParaRPr>
          </a:p>
        </p:txBody>
      </p:sp>
      <p:sp>
        <p:nvSpPr>
          <p:cNvPr id="490" name="Google Shape;490;p52"/>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b="0" i="0" sz="600" u="none" cap="none" strike="noStrike">
                <a:solidFill>
                  <a:schemeClr val="lt1"/>
                </a:solidFill>
                <a:latin typeface="Arial"/>
                <a:ea typeface="Arial"/>
                <a:cs typeface="Arial"/>
                <a:sym typeface="Arial"/>
              </a:defRPr>
            </a:lvl1pPr>
            <a:lvl2pPr indent="0" lvl="1" marL="0" rtl="0" algn="ctr">
              <a:spcBef>
                <a:spcPts val="0"/>
              </a:spcBef>
              <a:buNone/>
              <a:defRPr b="0" i="0" sz="600" u="none" cap="none" strike="noStrike">
                <a:solidFill>
                  <a:schemeClr val="lt1"/>
                </a:solidFill>
                <a:latin typeface="Arial"/>
                <a:ea typeface="Arial"/>
                <a:cs typeface="Arial"/>
                <a:sym typeface="Arial"/>
              </a:defRPr>
            </a:lvl2pPr>
            <a:lvl3pPr indent="0" lvl="2" marL="0" rtl="0" algn="ctr">
              <a:spcBef>
                <a:spcPts val="0"/>
              </a:spcBef>
              <a:buNone/>
              <a:defRPr b="0" i="0" sz="600" u="none" cap="none" strike="noStrike">
                <a:solidFill>
                  <a:schemeClr val="lt1"/>
                </a:solidFill>
                <a:latin typeface="Arial"/>
                <a:ea typeface="Arial"/>
                <a:cs typeface="Arial"/>
                <a:sym typeface="Arial"/>
              </a:defRPr>
            </a:lvl3pPr>
            <a:lvl4pPr indent="0" lvl="3" marL="0" rtl="0" algn="ctr">
              <a:spcBef>
                <a:spcPts val="0"/>
              </a:spcBef>
              <a:buNone/>
              <a:defRPr b="0" i="0" sz="600" u="none" cap="none" strike="noStrike">
                <a:solidFill>
                  <a:schemeClr val="lt1"/>
                </a:solidFill>
                <a:latin typeface="Arial"/>
                <a:ea typeface="Arial"/>
                <a:cs typeface="Arial"/>
                <a:sym typeface="Arial"/>
              </a:defRPr>
            </a:lvl4pPr>
            <a:lvl5pPr indent="0" lvl="4" marL="0" rtl="0" algn="ctr">
              <a:spcBef>
                <a:spcPts val="0"/>
              </a:spcBef>
              <a:buNone/>
              <a:defRPr b="0" i="0" sz="600" u="none" cap="none" strike="noStrike">
                <a:solidFill>
                  <a:schemeClr val="lt1"/>
                </a:solidFill>
                <a:latin typeface="Arial"/>
                <a:ea typeface="Arial"/>
                <a:cs typeface="Arial"/>
                <a:sym typeface="Arial"/>
              </a:defRPr>
            </a:lvl5pPr>
            <a:lvl6pPr indent="0" lvl="5" marL="0" rtl="0" algn="ctr">
              <a:spcBef>
                <a:spcPts val="0"/>
              </a:spcBef>
              <a:buNone/>
              <a:defRPr b="0" i="0" sz="600" u="none" cap="none" strike="noStrike">
                <a:solidFill>
                  <a:schemeClr val="lt1"/>
                </a:solidFill>
                <a:latin typeface="Arial"/>
                <a:ea typeface="Arial"/>
                <a:cs typeface="Arial"/>
                <a:sym typeface="Arial"/>
              </a:defRPr>
            </a:lvl6pPr>
            <a:lvl7pPr indent="0" lvl="6" marL="0" rtl="0" algn="ctr">
              <a:spcBef>
                <a:spcPts val="0"/>
              </a:spcBef>
              <a:buNone/>
              <a:defRPr b="0" i="0" sz="600" u="none" cap="none" strike="noStrike">
                <a:solidFill>
                  <a:schemeClr val="lt1"/>
                </a:solidFill>
                <a:latin typeface="Arial"/>
                <a:ea typeface="Arial"/>
                <a:cs typeface="Arial"/>
                <a:sym typeface="Arial"/>
              </a:defRPr>
            </a:lvl7pPr>
            <a:lvl8pPr indent="0" lvl="7" marL="0" rtl="0" algn="ctr">
              <a:spcBef>
                <a:spcPts val="0"/>
              </a:spcBef>
              <a:buNone/>
              <a:defRPr b="0" i="0" sz="600" u="none" cap="none" strike="noStrike">
                <a:solidFill>
                  <a:schemeClr val="lt1"/>
                </a:solidFill>
                <a:latin typeface="Arial"/>
                <a:ea typeface="Arial"/>
                <a:cs typeface="Arial"/>
                <a:sym typeface="Arial"/>
              </a:defRPr>
            </a:lvl8pPr>
            <a:lvl9pPr indent="0" lvl="8" marL="0" rtl="0" algn="ctr">
              <a:spcBef>
                <a:spcPts val="0"/>
              </a:spcBef>
              <a:buNone/>
              <a:defRPr b="0" i="0" sz="6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OFFICES alt">
  <p:cSld name="OUR OFFICES alt">
    <p:spTree>
      <p:nvGrpSpPr>
        <p:cNvPr id="491" name="Shape 491"/>
        <p:cNvGrpSpPr/>
        <p:nvPr/>
      </p:nvGrpSpPr>
      <p:grpSpPr>
        <a:xfrm>
          <a:off x="0" y="0"/>
          <a:ext cx="0" cy="0"/>
          <a:chOff x="0" y="0"/>
          <a:chExt cx="0" cy="0"/>
        </a:xfrm>
      </p:grpSpPr>
      <p:sp>
        <p:nvSpPr>
          <p:cNvPr id="492" name="Google Shape;492;p53"/>
          <p:cNvSpPr/>
          <p:nvPr/>
        </p:nvSpPr>
        <p:spPr>
          <a:xfrm>
            <a:off x="1" y="4857919"/>
            <a:ext cx="3317100" cy="28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Arial"/>
              <a:ea typeface="Arial"/>
              <a:cs typeface="Arial"/>
              <a:sym typeface="Arial"/>
            </a:endParaRPr>
          </a:p>
        </p:txBody>
      </p:sp>
      <p:pic>
        <p:nvPicPr>
          <p:cNvPr id="493" name="Google Shape;493;p53"/>
          <p:cNvPicPr preferRelativeResize="0"/>
          <p:nvPr/>
        </p:nvPicPr>
        <p:blipFill rotWithShape="1">
          <a:blip r:embed="rId2">
            <a:alphaModFix/>
          </a:blip>
          <a:srcRect b="0" l="0" r="0" t="0"/>
          <a:stretch/>
        </p:blipFill>
        <p:spPr>
          <a:xfrm>
            <a:off x="173038" y="4857919"/>
            <a:ext cx="2800813" cy="185406"/>
          </a:xfrm>
          <a:prstGeom prst="rect">
            <a:avLst/>
          </a:prstGeom>
          <a:noFill/>
          <a:ln>
            <a:noFill/>
          </a:ln>
        </p:spPr>
      </p:pic>
      <p:sp>
        <p:nvSpPr>
          <p:cNvPr id="494" name="Google Shape;494;p53"/>
          <p:cNvSpPr txBox="1"/>
          <p:nvPr/>
        </p:nvSpPr>
        <p:spPr>
          <a:xfrm>
            <a:off x="5741784" y="1310872"/>
            <a:ext cx="1156500" cy="29010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b="0" i="0" lang="en" sz="714" u="none" strike="noStrike">
                <a:solidFill>
                  <a:schemeClr val="lt1"/>
                </a:solidFill>
                <a:latin typeface="Arial"/>
                <a:ea typeface="Arial"/>
                <a:cs typeface="Arial"/>
                <a:sym typeface="Arial"/>
              </a:rPr>
              <a:t>EUROPE</a:t>
            </a:r>
            <a:endParaRPr b="0" i="0" sz="680" u="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Paris</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20, Place Vendôme</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75001 Paris</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FRANCE</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+33 1 41 71 92 00</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London</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1 Grafton Street</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London, W1S 4FE</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UNITED KINGDOM</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+44 2071 544 300</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Frankfurt</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An der Welle 4</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60322 Frankfurt</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GERMANY</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+49 69 50 50 41 500</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Milan</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Galleria De Cristoforis 1</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20122 Milan</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ITALY</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+39 02 5844 2401</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Madrid</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Calle Fortuny 6</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5ª planta</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28010 Madrid</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SPAIN</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+34 913 08400</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Zurich</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Bahnhofstrasse 20</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8001 Zurich</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SWITZERLAND</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+41 44 213 27 27</a:t>
            </a:r>
            <a:endParaRPr sz="408">
              <a:solidFill>
                <a:schemeClr val="dk1"/>
              </a:solidFill>
              <a:latin typeface="Arial"/>
              <a:ea typeface="Arial"/>
              <a:cs typeface="Arial"/>
              <a:sym typeface="Arial"/>
            </a:endParaRPr>
          </a:p>
        </p:txBody>
      </p:sp>
      <p:sp>
        <p:nvSpPr>
          <p:cNvPr id="495" name="Google Shape;495;p53"/>
          <p:cNvSpPr txBox="1"/>
          <p:nvPr/>
        </p:nvSpPr>
        <p:spPr>
          <a:xfrm>
            <a:off x="6745648" y="1310873"/>
            <a:ext cx="1156500" cy="31680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Jersey</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Third Floor</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27 Esplanade</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St. Helier</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JE2 3QA JERSEY</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+44 1534 601 200</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Luxembourg</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24, avenue Émile-Reuter</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L-2420 Luxembourg</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LUXEMBOURG</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+352 27 44 481</a:t>
            </a:r>
            <a:endParaRPr/>
          </a:p>
          <a:p>
            <a:pPr indent="0" lvl="0" marL="0" marR="0" rtl="0" algn="l">
              <a:lnSpc>
                <a:spcPct val="110000"/>
              </a:lnSpc>
              <a:spcBef>
                <a:spcPts val="0"/>
              </a:spcBef>
              <a:spcAft>
                <a:spcPts val="0"/>
              </a:spcAft>
              <a:buNone/>
            </a:pPr>
            <a:r>
              <a:t/>
            </a:r>
            <a:endParaRPr b="0"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0" i="0" lang="en" sz="714" u="none" strike="noStrike">
                <a:solidFill>
                  <a:schemeClr val="lt1"/>
                </a:solidFill>
                <a:latin typeface="Arial"/>
                <a:ea typeface="Arial"/>
                <a:cs typeface="Arial"/>
                <a:sym typeface="Arial"/>
              </a:rPr>
              <a:t>AMERICAS</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New York</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1370 Avenue of the Americas</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New York, NY 10019</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UNITED STATES</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+1 (212) 641 8604</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San Francisco</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Suite 1400,</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14th floor, Steuart Tower</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One Market Plaza</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San Francisco, CA 94105</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UNITED STATES</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+1 (415) 510 8900</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Santiago</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Av. Apoquindo 2929,</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Of. 1800, Piso 18</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Las Condes</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Santiago, 7550 246</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CHILE</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+562 32784600</a:t>
            </a:r>
            <a:endParaRPr/>
          </a:p>
          <a:p>
            <a:pPr indent="0" lvl="0" marL="0" marR="0" rtl="0" algn="l">
              <a:lnSpc>
                <a:spcPct val="110000"/>
              </a:lnSpc>
              <a:spcBef>
                <a:spcPts val="0"/>
              </a:spcBef>
              <a:spcAft>
                <a:spcPts val="0"/>
              </a:spcAft>
              <a:buNone/>
            </a:pPr>
            <a:r>
              <a:t/>
            </a:r>
            <a:endParaRPr b="0" i="0" sz="408"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80" u="none" strike="noStrike">
                <a:solidFill>
                  <a:schemeClr val="dk1"/>
                </a:solidFill>
                <a:latin typeface="Arial"/>
                <a:ea typeface="Arial"/>
                <a:cs typeface="Arial"/>
                <a:sym typeface="Arial"/>
              </a:rPr>
              <a:t>Montreal</a:t>
            </a:r>
            <a:endParaRPr/>
          </a:p>
          <a:p>
            <a:pPr indent="0" lvl="0" marL="0" marR="0" rtl="0" algn="l">
              <a:lnSpc>
                <a:spcPct val="110000"/>
              </a:lnSpc>
              <a:spcBef>
                <a:spcPts val="0"/>
              </a:spcBef>
              <a:spcAft>
                <a:spcPts val="0"/>
              </a:spcAft>
              <a:buNone/>
            </a:pPr>
            <a:r>
              <a:rPr b="0" i="0" lang="en" sz="410" u="none" strike="noStrike">
                <a:solidFill>
                  <a:schemeClr val="dk1"/>
                </a:solidFill>
                <a:latin typeface="Arial"/>
                <a:ea typeface="Arial"/>
                <a:cs typeface="Arial"/>
                <a:sym typeface="Arial"/>
              </a:rPr>
              <a:t>1250 René-Lévesque Ouest,</a:t>
            </a:r>
            <a:endParaRPr/>
          </a:p>
          <a:p>
            <a:pPr indent="0" lvl="0" marL="0" marR="0" rtl="0" algn="l">
              <a:lnSpc>
                <a:spcPct val="110000"/>
              </a:lnSpc>
              <a:spcBef>
                <a:spcPts val="0"/>
              </a:spcBef>
              <a:spcAft>
                <a:spcPts val="0"/>
              </a:spcAft>
              <a:buNone/>
            </a:pPr>
            <a:r>
              <a:rPr b="0" i="0" lang="en" sz="410" u="none" strike="noStrike">
                <a:solidFill>
                  <a:schemeClr val="dk1"/>
                </a:solidFill>
                <a:latin typeface="Arial"/>
                <a:ea typeface="Arial"/>
                <a:cs typeface="Arial"/>
                <a:sym typeface="Arial"/>
              </a:rPr>
              <a:t>Suite 4010</a:t>
            </a:r>
            <a:endParaRPr/>
          </a:p>
          <a:p>
            <a:pPr indent="0" lvl="0" marL="0" marR="0" rtl="0" algn="l">
              <a:lnSpc>
                <a:spcPct val="110000"/>
              </a:lnSpc>
              <a:spcBef>
                <a:spcPts val="0"/>
              </a:spcBef>
              <a:spcAft>
                <a:spcPts val="0"/>
              </a:spcAft>
              <a:buNone/>
            </a:pPr>
            <a:r>
              <a:rPr b="0" i="0" lang="en" sz="410" u="none" strike="noStrike">
                <a:solidFill>
                  <a:schemeClr val="dk1"/>
                </a:solidFill>
                <a:latin typeface="Arial"/>
                <a:ea typeface="Arial"/>
                <a:cs typeface="Arial"/>
                <a:sym typeface="Arial"/>
              </a:rPr>
              <a:t>Montréal QC H3B 4W8 </a:t>
            </a:r>
            <a:endParaRPr/>
          </a:p>
          <a:p>
            <a:pPr indent="0" lvl="0" marL="0" marR="0" rtl="0" algn="l">
              <a:lnSpc>
                <a:spcPct val="110000"/>
              </a:lnSpc>
              <a:spcBef>
                <a:spcPts val="0"/>
              </a:spcBef>
              <a:spcAft>
                <a:spcPts val="0"/>
              </a:spcAft>
              <a:buNone/>
            </a:pPr>
            <a:r>
              <a:rPr b="0" i="0" lang="en" sz="410" u="none" strike="noStrike">
                <a:solidFill>
                  <a:schemeClr val="dk1"/>
                </a:solidFill>
                <a:latin typeface="Arial"/>
                <a:ea typeface="Arial"/>
                <a:cs typeface="Arial"/>
                <a:sym typeface="Arial"/>
              </a:rPr>
              <a:t>CANADA</a:t>
            </a:r>
            <a:endParaRPr/>
          </a:p>
        </p:txBody>
      </p:sp>
      <p:sp>
        <p:nvSpPr>
          <p:cNvPr id="496" name="Google Shape;496;p53"/>
          <p:cNvSpPr txBox="1"/>
          <p:nvPr/>
        </p:nvSpPr>
        <p:spPr>
          <a:xfrm>
            <a:off x="7834030" y="1310874"/>
            <a:ext cx="967200" cy="33294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b="0" i="0" lang="en" sz="710" u="none" strike="noStrike">
                <a:solidFill>
                  <a:schemeClr val="lt1"/>
                </a:solidFill>
                <a:latin typeface="Arial"/>
                <a:ea typeface="Arial"/>
                <a:cs typeface="Arial"/>
                <a:sym typeface="Arial"/>
              </a:rPr>
              <a:t>MIDDLE EAST</a:t>
            </a:r>
            <a:endParaRPr/>
          </a:p>
          <a:p>
            <a:pPr indent="0" lvl="0" marL="0" marR="0" rtl="0" algn="l">
              <a:lnSpc>
                <a:spcPct val="110000"/>
              </a:lnSpc>
              <a:spcBef>
                <a:spcPts val="0"/>
              </a:spcBef>
              <a:spcAft>
                <a:spcPts val="0"/>
              </a:spcAft>
              <a:buNone/>
            </a:pPr>
            <a:r>
              <a:t/>
            </a:r>
            <a:endParaRPr b="0" i="0" sz="480"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80" u="none" strike="noStrike">
                <a:solidFill>
                  <a:schemeClr val="dk1"/>
                </a:solidFill>
                <a:latin typeface="Arial"/>
                <a:ea typeface="Arial"/>
                <a:cs typeface="Arial"/>
                <a:sym typeface="Arial"/>
              </a:rPr>
              <a:t>Abu Dhabi</a:t>
            </a:r>
            <a:endParaRPr/>
          </a:p>
          <a:p>
            <a:pPr indent="0" lvl="0" marL="0" marR="0" rtl="0" algn="l">
              <a:lnSpc>
                <a:spcPct val="110000"/>
              </a:lnSpc>
              <a:spcBef>
                <a:spcPts val="0"/>
              </a:spcBef>
              <a:spcAft>
                <a:spcPts val="0"/>
              </a:spcAft>
              <a:buNone/>
            </a:pPr>
            <a:r>
              <a:rPr b="0" i="0" lang="en" sz="410" u="none" strike="noStrike">
                <a:solidFill>
                  <a:schemeClr val="dk1"/>
                </a:solidFill>
                <a:latin typeface="Arial"/>
                <a:ea typeface="Arial"/>
                <a:cs typeface="Arial"/>
                <a:sym typeface="Arial"/>
              </a:rPr>
              <a:t>Al Khatem Tower - Floor 23</a:t>
            </a:r>
            <a:endParaRPr/>
          </a:p>
          <a:p>
            <a:pPr indent="0" lvl="0" marL="0" marR="0" rtl="0" algn="l">
              <a:lnSpc>
                <a:spcPct val="110000"/>
              </a:lnSpc>
              <a:spcBef>
                <a:spcPts val="0"/>
              </a:spcBef>
              <a:spcAft>
                <a:spcPts val="0"/>
              </a:spcAft>
              <a:buNone/>
            </a:pPr>
            <a:r>
              <a:rPr b="0" i="0" lang="en" sz="410" u="none" strike="noStrike">
                <a:solidFill>
                  <a:schemeClr val="dk1"/>
                </a:solidFill>
                <a:latin typeface="Arial"/>
                <a:ea typeface="Arial"/>
                <a:cs typeface="Arial"/>
                <a:sym typeface="Arial"/>
              </a:rPr>
              <a:t>Abu Dhabi Global Market Square,</a:t>
            </a:r>
            <a:endParaRPr/>
          </a:p>
          <a:p>
            <a:pPr indent="0" lvl="0" marL="0" marR="0" rtl="0" algn="l">
              <a:lnSpc>
                <a:spcPct val="110000"/>
              </a:lnSpc>
              <a:spcBef>
                <a:spcPts val="0"/>
              </a:spcBef>
              <a:spcAft>
                <a:spcPts val="0"/>
              </a:spcAft>
              <a:buNone/>
            </a:pPr>
            <a:r>
              <a:rPr b="0" i="0" lang="en" sz="410" u="none" strike="noStrike">
                <a:solidFill>
                  <a:schemeClr val="dk1"/>
                </a:solidFill>
                <a:latin typeface="Arial"/>
                <a:ea typeface="Arial"/>
                <a:cs typeface="Arial"/>
                <a:sym typeface="Arial"/>
              </a:rPr>
              <a:t>Al Maryah Island.</a:t>
            </a:r>
            <a:endParaRPr/>
          </a:p>
          <a:p>
            <a:pPr indent="0" lvl="0" marL="0" marR="0" rtl="0" algn="l">
              <a:lnSpc>
                <a:spcPct val="110000"/>
              </a:lnSpc>
              <a:spcBef>
                <a:spcPts val="0"/>
              </a:spcBef>
              <a:spcAft>
                <a:spcPts val="0"/>
              </a:spcAft>
              <a:buNone/>
            </a:pPr>
            <a:r>
              <a:rPr b="0" i="0" lang="en" sz="410" u="none" cap="none" strike="noStrike">
                <a:solidFill>
                  <a:schemeClr val="dk1"/>
                </a:solidFill>
                <a:latin typeface="Arial"/>
                <a:ea typeface="Arial"/>
                <a:cs typeface="Arial"/>
                <a:sym typeface="Arial"/>
              </a:rPr>
              <a:t>UNITED ARAB EMIRATES</a:t>
            </a:r>
            <a:endParaRPr/>
          </a:p>
          <a:p>
            <a:pPr indent="0" lvl="0" marL="0" marR="0" rtl="0" algn="l">
              <a:lnSpc>
                <a:spcPct val="110000"/>
              </a:lnSpc>
              <a:spcBef>
                <a:spcPts val="0"/>
              </a:spcBef>
              <a:spcAft>
                <a:spcPts val="0"/>
              </a:spcAft>
              <a:buNone/>
            </a:pPr>
            <a:r>
              <a:rPr b="0" i="0" lang="en" sz="410" u="none" strike="noStrike">
                <a:solidFill>
                  <a:schemeClr val="dk1"/>
                </a:solidFill>
                <a:latin typeface="Arial"/>
                <a:ea typeface="Arial"/>
                <a:cs typeface="Arial"/>
                <a:sym typeface="Arial"/>
              </a:rPr>
              <a:t>Ph.: +971 50 316 22 14 </a:t>
            </a:r>
            <a:endParaRPr/>
          </a:p>
          <a:p>
            <a:pPr indent="0" lvl="0" marL="0" marR="0" rtl="0" algn="l">
              <a:lnSpc>
                <a:spcPct val="110000"/>
              </a:lnSpc>
              <a:spcBef>
                <a:spcPts val="0"/>
              </a:spcBef>
              <a:spcAft>
                <a:spcPts val="0"/>
              </a:spcAft>
              <a:buNone/>
            </a:pPr>
            <a:r>
              <a:t/>
            </a:r>
            <a:endParaRPr b="0" i="0" sz="714" u="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None/>
            </a:pPr>
            <a:r>
              <a:rPr b="0" i="0" lang="en" sz="714" u="none" strike="noStrike">
                <a:solidFill>
                  <a:schemeClr val="lt1"/>
                </a:solidFill>
                <a:latin typeface="Arial"/>
                <a:ea typeface="Arial"/>
                <a:cs typeface="Arial"/>
                <a:sym typeface="Arial"/>
              </a:rPr>
              <a:t>ASIA</a:t>
            </a:r>
            <a:endParaRPr/>
          </a:p>
          <a:p>
            <a:pPr indent="0" lvl="0" marL="0" marR="0" rtl="0" algn="l">
              <a:lnSpc>
                <a:spcPct val="110000"/>
              </a:lnSpc>
              <a:spcBef>
                <a:spcPts val="0"/>
              </a:spcBef>
              <a:spcAft>
                <a:spcPts val="0"/>
              </a:spcAft>
              <a:buNone/>
            </a:pPr>
            <a:r>
              <a:t/>
            </a:r>
            <a:endParaRPr b="0"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Beijing</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Unit 20-22, Level 47,</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China World Tower A</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No.1 Jian Guo Men Wai</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Avenue Chaoyang, </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District Beijing 100004</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CHINA</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+86 10 6580-9000</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Tokyo</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Marunouchi Nijubashi </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Building 21F</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3-2-3 Marunouchi, </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Chiyoda-ku, </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Tokyo 100-0005</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JAPAN</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+81 3 5220 0010</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Singapore</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1 Temasek Avenue</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Unit 36-01 Millenia Tower</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Singapore 039192</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SINGAPORE</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+65 65133410</a:t>
            </a:r>
            <a:endParaRPr/>
          </a:p>
          <a:p>
            <a:pPr indent="0" lvl="0" marL="0" marR="0" rtl="0" algn="l">
              <a:lnSpc>
                <a:spcPct val="110000"/>
              </a:lnSpc>
              <a:spcBef>
                <a:spcPts val="0"/>
              </a:spcBef>
              <a:spcAft>
                <a:spcPts val="0"/>
              </a:spcAft>
              <a:buNone/>
            </a:pPr>
            <a:r>
              <a:t/>
            </a:r>
            <a:endParaRPr b="1" i="0" sz="476" u="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 sz="476" u="none" strike="noStrike">
                <a:solidFill>
                  <a:schemeClr val="dk1"/>
                </a:solidFill>
                <a:latin typeface="Arial"/>
                <a:ea typeface="Arial"/>
                <a:cs typeface="Arial"/>
                <a:sym typeface="Arial"/>
              </a:rPr>
              <a:t>Seoul</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27F, West Tower</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Center 1 Building</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26 Euljiro 5-gil, Jung-gu</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Seoul 04539</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SOUTH KOREA</a:t>
            </a:r>
            <a:endParaRPr/>
          </a:p>
          <a:p>
            <a:pPr indent="0" lvl="0" marL="0" marR="0" rtl="0" algn="l">
              <a:lnSpc>
                <a:spcPct val="110000"/>
              </a:lnSpc>
              <a:spcBef>
                <a:spcPts val="0"/>
              </a:spcBef>
              <a:spcAft>
                <a:spcPts val="0"/>
              </a:spcAft>
              <a:buNone/>
            </a:pPr>
            <a:r>
              <a:rPr b="0" i="0" lang="en" sz="408" u="none" strike="noStrike">
                <a:solidFill>
                  <a:schemeClr val="dk1"/>
                </a:solidFill>
                <a:latin typeface="Arial"/>
                <a:ea typeface="Arial"/>
                <a:cs typeface="Arial"/>
                <a:sym typeface="Arial"/>
              </a:rPr>
              <a:t>Ph.: +82 2 6220 4800</a:t>
            </a:r>
            <a:endParaRPr sz="408">
              <a:solidFill>
                <a:schemeClr val="dk1"/>
              </a:solidFill>
              <a:latin typeface="Arial"/>
              <a:ea typeface="Arial"/>
              <a:cs typeface="Arial"/>
              <a:sym typeface="Arial"/>
            </a:endParaRPr>
          </a:p>
        </p:txBody>
      </p:sp>
      <p:pic>
        <p:nvPicPr>
          <p:cNvPr id="497" name="Google Shape;497;p53"/>
          <p:cNvPicPr preferRelativeResize="0"/>
          <p:nvPr/>
        </p:nvPicPr>
        <p:blipFill rotWithShape="1">
          <a:blip r:embed="rId3">
            <a:alphaModFix/>
          </a:blip>
          <a:srcRect b="0" l="0" r="0" t="0"/>
          <a:stretch/>
        </p:blipFill>
        <p:spPr>
          <a:xfrm>
            <a:off x="838184" y="1158265"/>
            <a:ext cx="4020796" cy="2156507"/>
          </a:xfrm>
          <a:prstGeom prst="rect">
            <a:avLst/>
          </a:prstGeom>
          <a:noFill/>
          <a:ln>
            <a:noFill/>
          </a:ln>
        </p:spPr>
      </p:pic>
      <p:sp>
        <p:nvSpPr>
          <p:cNvPr id="498" name="Google Shape;498;p53"/>
          <p:cNvSpPr/>
          <p:nvPr/>
        </p:nvSpPr>
        <p:spPr>
          <a:xfrm>
            <a:off x="1339990" y="2012799"/>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33">
              <a:solidFill>
                <a:schemeClr val="lt1"/>
              </a:solidFill>
              <a:latin typeface="Arial"/>
              <a:ea typeface="Arial"/>
              <a:cs typeface="Arial"/>
              <a:sym typeface="Arial"/>
            </a:endParaRPr>
          </a:p>
        </p:txBody>
      </p:sp>
      <p:sp>
        <p:nvSpPr>
          <p:cNvPr id="499" name="Google Shape;499;p53"/>
          <p:cNvSpPr/>
          <p:nvPr/>
        </p:nvSpPr>
        <p:spPr>
          <a:xfrm>
            <a:off x="1907072" y="1992279"/>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33">
              <a:solidFill>
                <a:schemeClr val="lt1"/>
              </a:solidFill>
              <a:latin typeface="Arial"/>
              <a:ea typeface="Arial"/>
              <a:cs typeface="Arial"/>
              <a:sym typeface="Arial"/>
            </a:endParaRPr>
          </a:p>
        </p:txBody>
      </p:sp>
      <p:sp>
        <p:nvSpPr>
          <p:cNvPr id="500" name="Google Shape;500;p53"/>
          <p:cNvSpPr/>
          <p:nvPr/>
        </p:nvSpPr>
        <p:spPr>
          <a:xfrm>
            <a:off x="1917665" y="2952287"/>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33">
              <a:solidFill>
                <a:schemeClr val="lt1"/>
              </a:solidFill>
              <a:latin typeface="Arial"/>
              <a:ea typeface="Arial"/>
              <a:cs typeface="Arial"/>
              <a:sym typeface="Arial"/>
            </a:endParaRPr>
          </a:p>
        </p:txBody>
      </p:sp>
      <p:sp>
        <p:nvSpPr>
          <p:cNvPr id="501" name="Google Shape;501;p53"/>
          <p:cNvSpPr/>
          <p:nvPr/>
        </p:nvSpPr>
        <p:spPr>
          <a:xfrm>
            <a:off x="2671772" y="2099016"/>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33">
              <a:solidFill>
                <a:schemeClr val="lt1"/>
              </a:solidFill>
              <a:latin typeface="Arial"/>
              <a:ea typeface="Arial"/>
              <a:cs typeface="Arial"/>
              <a:sym typeface="Arial"/>
            </a:endParaRPr>
          </a:p>
        </p:txBody>
      </p:sp>
      <p:sp>
        <p:nvSpPr>
          <p:cNvPr id="502" name="Google Shape;502;p53"/>
          <p:cNvSpPr/>
          <p:nvPr/>
        </p:nvSpPr>
        <p:spPr>
          <a:xfrm>
            <a:off x="2673648" y="1992279"/>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33">
              <a:solidFill>
                <a:schemeClr val="lt1"/>
              </a:solidFill>
              <a:latin typeface="Arial"/>
              <a:ea typeface="Arial"/>
              <a:cs typeface="Arial"/>
              <a:sym typeface="Arial"/>
            </a:endParaRPr>
          </a:p>
        </p:txBody>
      </p:sp>
      <p:sp>
        <p:nvSpPr>
          <p:cNvPr id="503" name="Google Shape;503;p53"/>
          <p:cNvSpPr/>
          <p:nvPr/>
        </p:nvSpPr>
        <p:spPr>
          <a:xfrm>
            <a:off x="2707938" y="1936453"/>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33">
              <a:solidFill>
                <a:schemeClr val="lt1"/>
              </a:solidFill>
              <a:latin typeface="Arial"/>
              <a:ea typeface="Arial"/>
              <a:cs typeface="Arial"/>
              <a:sym typeface="Arial"/>
            </a:endParaRPr>
          </a:p>
        </p:txBody>
      </p:sp>
      <p:sp>
        <p:nvSpPr>
          <p:cNvPr id="504" name="Google Shape;504;p53"/>
          <p:cNvSpPr/>
          <p:nvPr/>
        </p:nvSpPr>
        <p:spPr>
          <a:xfrm>
            <a:off x="2735069" y="1981741"/>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33">
              <a:solidFill>
                <a:schemeClr val="lt1"/>
              </a:solidFill>
              <a:latin typeface="Arial"/>
              <a:ea typeface="Arial"/>
              <a:cs typeface="Arial"/>
              <a:sym typeface="Arial"/>
            </a:endParaRPr>
          </a:p>
        </p:txBody>
      </p:sp>
      <p:sp>
        <p:nvSpPr>
          <p:cNvPr id="505" name="Google Shape;505;p53"/>
          <p:cNvSpPr/>
          <p:nvPr/>
        </p:nvSpPr>
        <p:spPr>
          <a:xfrm>
            <a:off x="2814291" y="1949102"/>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33">
              <a:solidFill>
                <a:schemeClr val="lt1"/>
              </a:solidFill>
              <a:latin typeface="Arial"/>
              <a:ea typeface="Arial"/>
              <a:cs typeface="Arial"/>
              <a:sym typeface="Arial"/>
            </a:endParaRPr>
          </a:p>
        </p:txBody>
      </p:sp>
      <p:sp>
        <p:nvSpPr>
          <p:cNvPr id="506" name="Google Shape;506;p53"/>
          <p:cNvSpPr/>
          <p:nvPr/>
        </p:nvSpPr>
        <p:spPr>
          <a:xfrm>
            <a:off x="2787160" y="1975133"/>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33">
              <a:solidFill>
                <a:schemeClr val="lt1"/>
              </a:solidFill>
              <a:latin typeface="Arial"/>
              <a:ea typeface="Arial"/>
              <a:cs typeface="Arial"/>
              <a:sym typeface="Arial"/>
            </a:endParaRPr>
          </a:p>
        </p:txBody>
      </p:sp>
      <p:sp>
        <p:nvSpPr>
          <p:cNvPr id="507" name="Google Shape;507;p53"/>
          <p:cNvSpPr/>
          <p:nvPr/>
        </p:nvSpPr>
        <p:spPr>
          <a:xfrm>
            <a:off x="2822649" y="2000380"/>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33">
              <a:solidFill>
                <a:schemeClr val="lt1"/>
              </a:solidFill>
              <a:latin typeface="Arial"/>
              <a:ea typeface="Arial"/>
              <a:cs typeface="Arial"/>
              <a:sym typeface="Arial"/>
            </a:endParaRPr>
          </a:p>
        </p:txBody>
      </p:sp>
      <p:sp>
        <p:nvSpPr>
          <p:cNvPr id="508" name="Google Shape;508;p53"/>
          <p:cNvSpPr/>
          <p:nvPr/>
        </p:nvSpPr>
        <p:spPr>
          <a:xfrm>
            <a:off x="2831436" y="2047090"/>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33">
              <a:solidFill>
                <a:schemeClr val="lt1"/>
              </a:solidFill>
              <a:latin typeface="Arial"/>
              <a:ea typeface="Arial"/>
              <a:cs typeface="Arial"/>
              <a:sym typeface="Arial"/>
            </a:endParaRPr>
          </a:p>
        </p:txBody>
      </p:sp>
      <p:sp>
        <p:nvSpPr>
          <p:cNvPr id="509" name="Google Shape;509;p53"/>
          <p:cNvSpPr/>
          <p:nvPr/>
        </p:nvSpPr>
        <p:spPr>
          <a:xfrm>
            <a:off x="4003301" y="2100012"/>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33">
              <a:solidFill>
                <a:schemeClr val="lt1"/>
              </a:solidFill>
              <a:latin typeface="Arial"/>
              <a:ea typeface="Arial"/>
              <a:cs typeface="Arial"/>
              <a:sym typeface="Arial"/>
            </a:endParaRPr>
          </a:p>
        </p:txBody>
      </p:sp>
      <p:sp>
        <p:nvSpPr>
          <p:cNvPr id="510" name="Google Shape;510;p53"/>
          <p:cNvSpPr/>
          <p:nvPr/>
        </p:nvSpPr>
        <p:spPr>
          <a:xfrm>
            <a:off x="4126432" y="2150386"/>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33">
              <a:solidFill>
                <a:schemeClr val="lt1"/>
              </a:solidFill>
              <a:latin typeface="Arial"/>
              <a:ea typeface="Arial"/>
              <a:cs typeface="Arial"/>
              <a:sym typeface="Arial"/>
            </a:endParaRPr>
          </a:p>
        </p:txBody>
      </p:sp>
      <p:sp>
        <p:nvSpPr>
          <p:cNvPr id="511" name="Google Shape;511;p53"/>
          <p:cNvSpPr/>
          <p:nvPr/>
        </p:nvSpPr>
        <p:spPr>
          <a:xfrm>
            <a:off x="4254311" y="2172308"/>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33">
              <a:solidFill>
                <a:schemeClr val="lt1"/>
              </a:solidFill>
              <a:latin typeface="Arial"/>
              <a:ea typeface="Arial"/>
              <a:cs typeface="Arial"/>
              <a:sym typeface="Arial"/>
            </a:endParaRPr>
          </a:p>
        </p:txBody>
      </p:sp>
      <p:sp>
        <p:nvSpPr>
          <p:cNvPr id="512" name="Google Shape;512;p53"/>
          <p:cNvSpPr/>
          <p:nvPr/>
        </p:nvSpPr>
        <p:spPr>
          <a:xfrm>
            <a:off x="3867641" y="2586403"/>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33">
              <a:solidFill>
                <a:schemeClr val="lt1"/>
              </a:solidFill>
              <a:latin typeface="Arial"/>
              <a:ea typeface="Arial"/>
              <a:cs typeface="Arial"/>
              <a:sym typeface="Arial"/>
            </a:endParaRPr>
          </a:p>
        </p:txBody>
      </p:sp>
      <p:pic>
        <p:nvPicPr>
          <p:cNvPr id="513" name="Google Shape;513;p53"/>
          <p:cNvPicPr preferRelativeResize="0"/>
          <p:nvPr/>
        </p:nvPicPr>
        <p:blipFill rotWithShape="1">
          <a:blip r:embed="rId4">
            <a:alphaModFix/>
          </a:blip>
          <a:srcRect b="0" l="85340" r="0" t="0"/>
          <a:stretch/>
        </p:blipFill>
        <p:spPr>
          <a:xfrm>
            <a:off x="7834030" y="4809130"/>
            <a:ext cx="967331" cy="137148"/>
          </a:xfrm>
          <a:prstGeom prst="rect">
            <a:avLst/>
          </a:prstGeom>
          <a:noFill/>
          <a:ln>
            <a:noFill/>
          </a:ln>
        </p:spPr>
      </p:pic>
      <p:sp>
        <p:nvSpPr>
          <p:cNvPr id="514" name="Google Shape;514;p53"/>
          <p:cNvSpPr txBox="1"/>
          <p:nvPr/>
        </p:nvSpPr>
        <p:spPr>
          <a:xfrm>
            <a:off x="223643" y="457569"/>
            <a:ext cx="5759400" cy="307800"/>
          </a:xfrm>
          <a:prstGeom prst="rect">
            <a:avLst/>
          </a:prstGeom>
          <a:noFill/>
          <a:ln>
            <a:noFill/>
          </a:ln>
        </p:spPr>
        <p:txBody>
          <a:bodyPr anchorCtr="0" anchor="t" bIns="45700" lIns="0" spcFirstLastPara="1" rIns="91425" wrap="square" tIns="45700">
            <a:spAutoFit/>
          </a:bodyPr>
          <a:lstStyle/>
          <a:p>
            <a:pPr indent="0" lvl="0" marL="0" marR="0" rtl="0" algn="l">
              <a:spcBef>
                <a:spcPts val="0"/>
              </a:spcBef>
              <a:spcAft>
                <a:spcPts val="0"/>
              </a:spcAft>
              <a:buNone/>
            </a:pPr>
            <a:r>
              <a:rPr b="0" lang="en" sz="1400" cap="none">
                <a:solidFill>
                  <a:schemeClr val="dk1"/>
                </a:solidFill>
                <a:latin typeface="Arial Black"/>
                <a:ea typeface="Arial Black"/>
                <a:cs typeface="Arial Black"/>
                <a:sym typeface="Arial Black"/>
              </a:rPr>
              <a:t>OUR OFFICES WORLDWIDE</a:t>
            </a:r>
            <a:endParaRPr/>
          </a:p>
        </p:txBody>
      </p:sp>
      <p:sp>
        <p:nvSpPr>
          <p:cNvPr id="515" name="Google Shape;515;p53"/>
          <p:cNvSpPr/>
          <p:nvPr/>
        </p:nvSpPr>
        <p:spPr>
          <a:xfrm>
            <a:off x="2219473" y="2116161"/>
            <a:ext cx="279300" cy="3978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Arial"/>
              <a:ea typeface="Arial"/>
              <a:cs typeface="Arial"/>
              <a:sym typeface="Arial"/>
            </a:endParaRPr>
          </a:p>
        </p:txBody>
      </p:sp>
      <p:grpSp>
        <p:nvGrpSpPr>
          <p:cNvPr id="516" name="Google Shape;516;p53"/>
          <p:cNvGrpSpPr/>
          <p:nvPr/>
        </p:nvGrpSpPr>
        <p:grpSpPr>
          <a:xfrm>
            <a:off x="1247041" y="3537443"/>
            <a:ext cx="4020512" cy="910537"/>
            <a:chOff x="1212228" y="5217954"/>
            <a:chExt cx="4596447" cy="910537"/>
          </a:xfrm>
        </p:grpSpPr>
        <p:sp>
          <p:nvSpPr>
            <p:cNvPr id="517" name="Google Shape;517;p53"/>
            <p:cNvSpPr txBox="1"/>
            <p:nvPr/>
          </p:nvSpPr>
          <p:spPr>
            <a:xfrm>
              <a:off x="1212228" y="5221591"/>
              <a:ext cx="1092300" cy="5412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b="1" i="0" lang="en" sz="540" u="none" strike="noStrike">
                  <a:solidFill>
                    <a:schemeClr val="lt1"/>
                  </a:solidFill>
                  <a:latin typeface="Arial"/>
                  <a:ea typeface="Arial"/>
                  <a:cs typeface="Arial"/>
                  <a:sym typeface="Arial"/>
                </a:rPr>
                <a:t>Americas</a:t>
              </a:r>
              <a:endParaRPr/>
            </a:p>
            <a:p>
              <a:pPr indent="0" lvl="0" marL="0" marR="0" rtl="0" algn="l">
                <a:lnSpc>
                  <a:spcPct val="110000"/>
                </a:lnSpc>
                <a:spcBef>
                  <a:spcPts val="0"/>
                </a:spcBef>
                <a:spcAft>
                  <a:spcPts val="0"/>
                </a:spcAft>
                <a:buNone/>
              </a:pPr>
              <a:r>
                <a:rPr b="1" i="0" lang="en" sz="540" u="none" strike="noStrike">
                  <a:solidFill>
                    <a:schemeClr val="dk1"/>
                  </a:solidFill>
                  <a:latin typeface="Arial"/>
                  <a:ea typeface="Arial"/>
                  <a:cs typeface="Arial"/>
                  <a:sym typeface="Arial"/>
                </a:rPr>
                <a:t>New York</a:t>
              </a:r>
              <a:endParaRPr/>
            </a:p>
            <a:p>
              <a:pPr indent="0" lvl="0" marL="0" marR="0" rtl="0" algn="l">
                <a:lnSpc>
                  <a:spcPct val="110000"/>
                </a:lnSpc>
                <a:spcBef>
                  <a:spcPts val="0"/>
                </a:spcBef>
                <a:spcAft>
                  <a:spcPts val="0"/>
                </a:spcAft>
                <a:buNone/>
              </a:pPr>
              <a:r>
                <a:rPr b="1" i="0" lang="en" sz="540" u="none" strike="noStrike">
                  <a:solidFill>
                    <a:schemeClr val="dk1"/>
                  </a:solidFill>
                  <a:latin typeface="Arial"/>
                  <a:ea typeface="Arial"/>
                  <a:cs typeface="Arial"/>
                  <a:sym typeface="Arial"/>
                </a:rPr>
                <a:t>San Francisco</a:t>
              </a:r>
              <a:endParaRPr/>
            </a:p>
            <a:p>
              <a:pPr indent="0" lvl="0" marL="0" marR="0" rtl="0" algn="l">
                <a:lnSpc>
                  <a:spcPct val="110000"/>
                </a:lnSpc>
                <a:spcBef>
                  <a:spcPts val="0"/>
                </a:spcBef>
                <a:spcAft>
                  <a:spcPts val="0"/>
                </a:spcAft>
                <a:buNone/>
              </a:pPr>
              <a:r>
                <a:rPr b="1" i="0" lang="en" sz="540" u="none" strike="noStrike">
                  <a:solidFill>
                    <a:schemeClr val="dk1"/>
                  </a:solidFill>
                  <a:latin typeface="Arial"/>
                  <a:ea typeface="Arial"/>
                  <a:cs typeface="Arial"/>
                  <a:sym typeface="Arial"/>
                </a:rPr>
                <a:t>Santiago</a:t>
              </a:r>
              <a:endParaRPr/>
            </a:p>
            <a:p>
              <a:pPr indent="0" lvl="0" marL="0" marR="0" rtl="0" algn="l">
                <a:lnSpc>
                  <a:spcPct val="110000"/>
                </a:lnSpc>
                <a:spcBef>
                  <a:spcPts val="0"/>
                </a:spcBef>
                <a:spcAft>
                  <a:spcPts val="0"/>
                </a:spcAft>
                <a:buNone/>
              </a:pPr>
              <a:r>
                <a:rPr b="1" i="0" lang="en" sz="540" u="none" strike="noStrike">
                  <a:solidFill>
                    <a:schemeClr val="dk1"/>
                  </a:solidFill>
                  <a:latin typeface="Arial"/>
                  <a:ea typeface="Arial"/>
                  <a:cs typeface="Arial"/>
                  <a:sym typeface="Arial"/>
                </a:rPr>
                <a:t>Montreal</a:t>
              </a:r>
              <a:endParaRPr sz="540">
                <a:solidFill>
                  <a:schemeClr val="dk1"/>
                </a:solidFill>
                <a:latin typeface="Arial"/>
                <a:ea typeface="Arial"/>
                <a:cs typeface="Arial"/>
                <a:sym typeface="Arial"/>
              </a:endParaRPr>
            </a:p>
          </p:txBody>
        </p:sp>
        <p:sp>
          <p:nvSpPr>
            <p:cNvPr id="518" name="Google Shape;518;p53"/>
            <p:cNvSpPr txBox="1"/>
            <p:nvPr/>
          </p:nvSpPr>
          <p:spPr>
            <a:xfrm>
              <a:off x="2491337" y="5221591"/>
              <a:ext cx="1092300" cy="9069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b="1" i="0" lang="en" sz="540" u="none" strike="noStrike">
                  <a:solidFill>
                    <a:schemeClr val="lt1"/>
                  </a:solidFill>
                  <a:latin typeface="Arial"/>
                  <a:ea typeface="Arial"/>
                  <a:cs typeface="Arial"/>
                  <a:sym typeface="Arial"/>
                </a:rPr>
                <a:t>Europe</a:t>
              </a:r>
              <a:endParaRPr/>
            </a:p>
            <a:p>
              <a:pPr indent="0" lvl="0" marL="0" marR="0" rtl="0" algn="l">
                <a:lnSpc>
                  <a:spcPct val="110000"/>
                </a:lnSpc>
                <a:spcBef>
                  <a:spcPts val="0"/>
                </a:spcBef>
                <a:spcAft>
                  <a:spcPts val="0"/>
                </a:spcAft>
                <a:buNone/>
              </a:pPr>
              <a:r>
                <a:rPr b="1" i="0" lang="en" sz="540" u="none" strike="noStrike">
                  <a:solidFill>
                    <a:schemeClr val="dk1"/>
                  </a:solidFill>
                  <a:latin typeface="Arial"/>
                  <a:ea typeface="Arial"/>
                  <a:cs typeface="Arial"/>
                  <a:sym typeface="Arial"/>
                </a:rPr>
                <a:t>Paris</a:t>
              </a:r>
              <a:endParaRPr/>
            </a:p>
            <a:p>
              <a:pPr indent="0" lvl="0" marL="0" marR="0" rtl="0" algn="l">
                <a:lnSpc>
                  <a:spcPct val="110000"/>
                </a:lnSpc>
                <a:spcBef>
                  <a:spcPts val="0"/>
                </a:spcBef>
                <a:spcAft>
                  <a:spcPts val="0"/>
                </a:spcAft>
                <a:buNone/>
              </a:pPr>
              <a:r>
                <a:rPr b="1" i="0" lang="en" sz="540" u="none" strike="noStrike">
                  <a:solidFill>
                    <a:schemeClr val="dk1"/>
                  </a:solidFill>
                  <a:latin typeface="Arial"/>
                  <a:ea typeface="Arial"/>
                  <a:cs typeface="Arial"/>
                  <a:sym typeface="Arial"/>
                </a:rPr>
                <a:t>Frankfurt</a:t>
              </a:r>
              <a:endParaRPr/>
            </a:p>
            <a:p>
              <a:pPr indent="0" lvl="0" marL="0" marR="0" rtl="0" algn="l">
                <a:lnSpc>
                  <a:spcPct val="110000"/>
                </a:lnSpc>
                <a:spcBef>
                  <a:spcPts val="0"/>
                </a:spcBef>
                <a:spcAft>
                  <a:spcPts val="0"/>
                </a:spcAft>
                <a:buNone/>
              </a:pPr>
              <a:r>
                <a:rPr b="1" i="0" lang="en" sz="540" u="none" strike="noStrike">
                  <a:solidFill>
                    <a:schemeClr val="dk1"/>
                  </a:solidFill>
                  <a:latin typeface="Arial"/>
                  <a:ea typeface="Arial"/>
                  <a:cs typeface="Arial"/>
                  <a:sym typeface="Arial"/>
                </a:rPr>
                <a:t>Jersey</a:t>
              </a:r>
              <a:endParaRPr/>
            </a:p>
            <a:p>
              <a:pPr indent="0" lvl="0" marL="0" marR="0" rtl="0" algn="l">
                <a:lnSpc>
                  <a:spcPct val="110000"/>
                </a:lnSpc>
                <a:spcBef>
                  <a:spcPts val="0"/>
                </a:spcBef>
                <a:spcAft>
                  <a:spcPts val="0"/>
                </a:spcAft>
                <a:buNone/>
              </a:pPr>
              <a:r>
                <a:rPr b="1" i="0" lang="en" sz="540" u="none" strike="noStrike">
                  <a:solidFill>
                    <a:schemeClr val="dk1"/>
                  </a:solidFill>
                  <a:latin typeface="Arial"/>
                  <a:ea typeface="Arial"/>
                  <a:cs typeface="Arial"/>
                  <a:sym typeface="Arial"/>
                </a:rPr>
                <a:t>London</a:t>
              </a:r>
              <a:endParaRPr/>
            </a:p>
            <a:p>
              <a:pPr indent="0" lvl="0" marL="0" marR="0" rtl="0" algn="l">
                <a:lnSpc>
                  <a:spcPct val="110000"/>
                </a:lnSpc>
                <a:spcBef>
                  <a:spcPts val="0"/>
                </a:spcBef>
                <a:spcAft>
                  <a:spcPts val="0"/>
                </a:spcAft>
                <a:buNone/>
              </a:pPr>
              <a:r>
                <a:rPr b="1" i="0" lang="en" sz="540" u="none" strike="noStrike">
                  <a:solidFill>
                    <a:schemeClr val="dk1"/>
                  </a:solidFill>
                  <a:latin typeface="Arial"/>
                  <a:ea typeface="Arial"/>
                  <a:cs typeface="Arial"/>
                  <a:sym typeface="Arial"/>
                </a:rPr>
                <a:t>Luxembourg</a:t>
              </a:r>
              <a:endParaRPr/>
            </a:p>
            <a:p>
              <a:pPr indent="0" lvl="0" marL="0" marR="0" rtl="0" algn="l">
                <a:lnSpc>
                  <a:spcPct val="110000"/>
                </a:lnSpc>
                <a:spcBef>
                  <a:spcPts val="0"/>
                </a:spcBef>
                <a:spcAft>
                  <a:spcPts val="0"/>
                </a:spcAft>
                <a:buNone/>
              </a:pPr>
              <a:r>
                <a:rPr b="1" i="0" lang="en" sz="540" u="none" strike="noStrike">
                  <a:solidFill>
                    <a:schemeClr val="dk1"/>
                  </a:solidFill>
                  <a:latin typeface="Arial"/>
                  <a:ea typeface="Arial"/>
                  <a:cs typeface="Arial"/>
                  <a:sym typeface="Arial"/>
                </a:rPr>
                <a:t>Madrid</a:t>
              </a:r>
              <a:endParaRPr/>
            </a:p>
            <a:p>
              <a:pPr indent="0" lvl="0" marL="0" marR="0" rtl="0" algn="l">
                <a:lnSpc>
                  <a:spcPct val="110000"/>
                </a:lnSpc>
                <a:spcBef>
                  <a:spcPts val="0"/>
                </a:spcBef>
                <a:spcAft>
                  <a:spcPts val="0"/>
                </a:spcAft>
                <a:buNone/>
              </a:pPr>
              <a:r>
                <a:rPr b="1" i="0" lang="en" sz="540" u="none" strike="noStrike">
                  <a:solidFill>
                    <a:schemeClr val="dk1"/>
                  </a:solidFill>
                  <a:latin typeface="Arial"/>
                  <a:ea typeface="Arial"/>
                  <a:cs typeface="Arial"/>
                  <a:sym typeface="Arial"/>
                </a:rPr>
                <a:t>Milan</a:t>
              </a:r>
              <a:endParaRPr/>
            </a:p>
            <a:p>
              <a:pPr indent="0" lvl="0" marL="0" marR="0" rtl="0" algn="l">
                <a:lnSpc>
                  <a:spcPct val="110000"/>
                </a:lnSpc>
                <a:spcBef>
                  <a:spcPts val="0"/>
                </a:spcBef>
                <a:spcAft>
                  <a:spcPts val="0"/>
                </a:spcAft>
                <a:buNone/>
              </a:pPr>
              <a:r>
                <a:rPr b="1" i="0" lang="en" sz="540" u="none" strike="noStrike">
                  <a:solidFill>
                    <a:schemeClr val="dk1"/>
                  </a:solidFill>
                  <a:latin typeface="Arial"/>
                  <a:ea typeface="Arial"/>
                  <a:cs typeface="Arial"/>
                  <a:sym typeface="Arial"/>
                </a:rPr>
                <a:t>Zurich</a:t>
              </a:r>
              <a:endParaRPr sz="540">
                <a:solidFill>
                  <a:schemeClr val="dk1"/>
                </a:solidFill>
                <a:latin typeface="Arial"/>
                <a:ea typeface="Arial"/>
                <a:cs typeface="Arial"/>
                <a:sym typeface="Arial"/>
              </a:endParaRPr>
            </a:p>
          </p:txBody>
        </p:sp>
        <p:sp>
          <p:nvSpPr>
            <p:cNvPr id="519" name="Google Shape;519;p53"/>
            <p:cNvSpPr txBox="1"/>
            <p:nvPr/>
          </p:nvSpPr>
          <p:spPr>
            <a:xfrm>
              <a:off x="4716375" y="5221591"/>
              <a:ext cx="1092300" cy="5412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b="1" i="0" lang="en" sz="540" u="none" strike="noStrike">
                  <a:solidFill>
                    <a:schemeClr val="lt1"/>
                  </a:solidFill>
                  <a:latin typeface="Arial"/>
                  <a:ea typeface="Arial"/>
                  <a:cs typeface="Arial"/>
                  <a:sym typeface="Arial"/>
                </a:rPr>
                <a:t>Asia</a:t>
              </a:r>
              <a:endParaRPr/>
            </a:p>
            <a:p>
              <a:pPr indent="0" lvl="0" marL="0" marR="0" rtl="0" algn="l">
                <a:lnSpc>
                  <a:spcPct val="110000"/>
                </a:lnSpc>
                <a:spcBef>
                  <a:spcPts val="0"/>
                </a:spcBef>
                <a:spcAft>
                  <a:spcPts val="0"/>
                </a:spcAft>
                <a:buNone/>
              </a:pPr>
              <a:r>
                <a:rPr b="1" i="0" lang="en" sz="540" u="none" strike="noStrike">
                  <a:solidFill>
                    <a:schemeClr val="dk1"/>
                  </a:solidFill>
                  <a:latin typeface="Arial"/>
                  <a:ea typeface="Arial"/>
                  <a:cs typeface="Arial"/>
                  <a:sym typeface="Arial"/>
                </a:rPr>
                <a:t>Beijing</a:t>
              </a:r>
              <a:endParaRPr/>
            </a:p>
            <a:p>
              <a:pPr indent="0" lvl="0" marL="0" marR="0" rtl="0" algn="l">
                <a:lnSpc>
                  <a:spcPct val="110000"/>
                </a:lnSpc>
                <a:spcBef>
                  <a:spcPts val="0"/>
                </a:spcBef>
                <a:spcAft>
                  <a:spcPts val="0"/>
                </a:spcAft>
                <a:buNone/>
              </a:pPr>
              <a:r>
                <a:rPr b="1" i="0" lang="en" sz="540" u="none" strike="noStrike">
                  <a:solidFill>
                    <a:schemeClr val="dk1"/>
                  </a:solidFill>
                  <a:latin typeface="Arial"/>
                  <a:ea typeface="Arial"/>
                  <a:cs typeface="Arial"/>
                  <a:sym typeface="Arial"/>
                </a:rPr>
                <a:t>Seoul</a:t>
              </a:r>
              <a:endParaRPr/>
            </a:p>
            <a:p>
              <a:pPr indent="0" lvl="0" marL="0" marR="0" rtl="0" algn="l">
                <a:lnSpc>
                  <a:spcPct val="110000"/>
                </a:lnSpc>
                <a:spcBef>
                  <a:spcPts val="0"/>
                </a:spcBef>
                <a:spcAft>
                  <a:spcPts val="0"/>
                </a:spcAft>
                <a:buNone/>
              </a:pPr>
              <a:r>
                <a:rPr b="1" i="0" lang="en" sz="540" u="none" strike="noStrike">
                  <a:solidFill>
                    <a:schemeClr val="dk1"/>
                  </a:solidFill>
                  <a:latin typeface="Arial"/>
                  <a:ea typeface="Arial"/>
                  <a:cs typeface="Arial"/>
                  <a:sym typeface="Arial"/>
                </a:rPr>
                <a:t>Singapore</a:t>
              </a:r>
              <a:endParaRPr/>
            </a:p>
            <a:p>
              <a:pPr indent="0" lvl="0" marL="0" marR="0" rtl="0" algn="l">
                <a:lnSpc>
                  <a:spcPct val="110000"/>
                </a:lnSpc>
                <a:spcBef>
                  <a:spcPts val="0"/>
                </a:spcBef>
                <a:spcAft>
                  <a:spcPts val="0"/>
                </a:spcAft>
                <a:buNone/>
              </a:pPr>
              <a:r>
                <a:rPr b="1" i="0" lang="en" sz="540" u="none" strike="noStrike">
                  <a:solidFill>
                    <a:schemeClr val="dk1"/>
                  </a:solidFill>
                  <a:latin typeface="Arial"/>
                  <a:ea typeface="Arial"/>
                  <a:cs typeface="Arial"/>
                  <a:sym typeface="Arial"/>
                </a:rPr>
                <a:t>Tokyo</a:t>
              </a:r>
              <a:endParaRPr/>
            </a:p>
          </p:txBody>
        </p:sp>
        <p:sp>
          <p:nvSpPr>
            <p:cNvPr id="520" name="Google Shape;520;p53"/>
            <p:cNvSpPr txBox="1"/>
            <p:nvPr/>
          </p:nvSpPr>
          <p:spPr>
            <a:xfrm>
              <a:off x="3528493" y="5217954"/>
              <a:ext cx="1092300" cy="26700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b="1" i="0" lang="en" sz="540" u="none" strike="noStrike">
                  <a:solidFill>
                    <a:schemeClr val="lt1"/>
                  </a:solidFill>
                  <a:latin typeface="Arial"/>
                  <a:ea typeface="Arial"/>
                  <a:cs typeface="Arial"/>
                  <a:sym typeface="Arial"/>
                </a:rPr>
                <a:t>Middle East</a:t>
              </a:r>
              <a:endParaRPr/>
            </a:p>
            <a:p>
              <a:pPr indent="0" lvl="0" marL="0" marR="0" rtl="0" algn="l">
                <a:lnSpc>
                  <a:spcPct val="110000"/>
                </a:lnSpc>
                <a:spcBef>
                  <a:spcPts val="0"/>
                </a:spcBef>
                <a:spcAft>
                  <a:spcPts val="0"/>
                </a:spcAft>
                <a:buNone/>
              </a:pPr>
              <a:r>
                <a:rPr b="1" i="0" lang="en" sz="540" u="none" strike="noStrike">
                  <a:solidFill>
                    <a:schemeClr val="dk1"/>
                  </a:solidFill>
                  <a:latin typeface="Arial"/>
                  <a:ea typeface="Arial"/>
                  <a:cs typeface="Arial"/>
                  <a:sym typeface="Arial"/>
                </a:rPr>
                <a:t>Abu Dhabi</a:t>
              </a:r>
              <a:endParaRPr/>
            </a:p>
          </p:txBody>
        </p:sp>
      </p:grpSp>
      <p:sp>
        <p:nvSpPr>
          <p:cNvPr id="521" name="Google Shape;521;p53"/>
          <p:cNvSpPr/>
          <p:nvPr/>
        </p:nvSpPr>
        <p:spPr>
          <a:xfrm>
            <a:off x="1907072" y="1940842"/>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aseline="-25000" sz="833">
              <a:solidFill>
                <a:schemeClr val="lt1"/>
              </a:solidFill>
              <a:latin typeface="Arial"/>
              <a:ea typeface="Arial"/>
              <a:cs typeface="Arial"/>
              <a:sym typeface="Arial"/>
            </a:endParaRPr>
          </a:p>
        </p:txBody>
      </p:sp>
      <p:sp>
        <p:nvSpPr>
          <p:cNvPr id="522" name="Google Shape;522;p53"/>
          <p:cNvSpPr/>
          <p:nvPr/>
        </p:nvSpPr>
        <p:spPr>
          <a:xfrm>
            <a:off x="3322602" y="2312276"/>
            <a:ext cx="34200" cy="34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aseline="-25000" sz="833">
              <a:solidFill>
                <a:schemeClr val="lt1"/>
              </a:solidFill>
              <a:latin typeface="Arial"/>
              <a:ea typeface="Arial"/>
              <a:cs typeface="Arial"/>
              <a:sym typeface="Arial"/>
            </a:endParaRPr>
          </a:p>
        </p:txBody>
      </p:sp>
      <p:sp>
        <p:nvSpPr>
          <p:cNvPr id="523" name="Google Shape;523;p53"/>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sz="600">
                <a:solidFill>
                  <a:schemeClr val="lt1"/>
                </a:solidFill>
                <a:latin typeface="Arial"/>
                <a:ea typeface="Arial"/>
                <a:cs typeface="Arial"/>
                <a:sym typeface="Arial"/>
              </a:defRPr>
            </a:lvl1pPr>
            <a:lvl2pPr indent="0" lvl="1" marL="0" rtl="0" algn="ctr">
              <a:spcBef>
                <a:spcPts val="0"/>
              </a:spcBef>
              <a:buNone/>
              <a:defRPr sz="600">
                <a:solidFill>
                  <a:schemeClr val="lt1"/>
                </a:solidFill>
                <a:latin typeface="Arial"/>
                <a:ea typeface="Arial"/>
                <a:cs typeface="Arial"/>
                <a:sym typeface="Arial"/>
              </a:defRPr>
            </a:lvl2pPr>
            <a:lvl3pPr indent="0" lvl="2" marL="0" rtl="0" algn="ctr">
              <a:spcBef>
                <a:spcPts val="0"/>
              </a:spcBef>
              <a:buNone/>
              <a:defRPr sz="600">
                <a:solidFill>
                  <a:schemeClr val="lt1"/>
                </a:solidFill>
                <a:latin typeface="Arial"/>
                <a:ea typeface="Arial"/>
                <a:cs typeface="Arial"/>
                <a:sym typeface="Arial"/>
              </a:defRPr>
            </a:lvl3pPr>
            <a:lvl4pPr indent="0" lvl="3" marL="0" rtl="0" algn="ctr">
              <a:spcBef>
                <a:spcPts val="0"/>
              </a:spcBef>
              <a:buNone/>
              <a:defRPr sz="600">
                <a:solidFill>
                  <a:schemeClr val="lt1"/>
                </a:solidFill>
                <a:latin typeface="Arial"/>
                <a:ea typeface="Arial"/>
                <a:cs typeface="Arial"/>
                <a:sym typeface="Arial"/>
              </a:defRPr>
            </a:lvl4pPr>
            <a:lvl5pPr indent="0" lvl="4" marL="0" rtl="0" algn="ctr">
              <a:spcBef>
                <a:spcPts val="0"/>
              </a:spcBef>
              <a:buNone/>
              <a:defRPr sz="600">
                <a:solidFill>
                  <a:schemeClr val="lt1"/>
                </a:solidFill>
                <a:latin typeface="Arial"/>
                <a:ea typeface="Arial"/>
                <a:cs typeface="Arial"/>
                <a:sym typeface="Arial"/>
              </a:defRPr>
            </a:lvl5pPr>
            <a:lvl6pPr indent="0" lvl="5" marL="0" rtl="0" algn="ctr">
              <a:spcBef>
                <a:spcPts val="0"/>
              </a:spcBef>
              <a:buNone/>
              <a:defRPr sz="600">
                <a:solidFill>
                  <a:schemeClr val="lt1"/>
                </a:solidFill>
                <a:latin typeface="Arial"/>
                <a:ea typeface="Arial"/>
                <a:cs typeface="Arial"/>
                <a:sym typeface="Arial"/>
              </a:defRPr>
            </a:lvl6pPr>
            <a:lvl7pPr indent="0" lvl="6" marL="0" rtl="0" algn="ctr">
              <a:spcBef>
                <a:spcPts val="0"/>
              </a:spcBef>
              <a:buNone/>
              <a:defRPr sz="600">
                <a:solidFill>
                  <a:schemeClr val="lt1"/>
                </a:solidFill>
                <a:latin typeface="Arial"/>
                <a:ea typeface="Arial"/>
                <a:cs typeface="Arial"/>
                <a:sym typeface="Arial"/>
              </a:defRPr>
            </a:lvl7pPr>
            <a:lvl8pPr indent="0" lvl="7" marL="0" rtl="0" algn="ctr">
              <a:spcBef>
                <a:spcPts val="0"/>
              </a:spcBef>
              <a:buNone/>
              <a:defRPr sz="600">
                <a:solidFill>
                  <a:schemeClr val="lt1"/>
                </a:solidFill>
                <a:latin typeface="Arial"/>
                <a:ea typeface="Arial"/>
                <a:cs typeface="Arial"/>
                <a:sym typeface="Arial"/>
              </a:defRPr>
            </a:lvl8pPr>
            <a:lvl9pPr indent="0" lvl="8" marL="0" rtl="0" algn="ctr">
              <a:spcBef>
                <a:spcPts val="0"/>
              </a:spcBef>
              <a:buNone/>
              <a:defRPr sz="600">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seul">
  <p:cSld name="Titre seul">
    <p:spTree>
      <p:nvGrpSpPr>
        <p:cNvPr id="524" name="Shape 524"/>
        <p:cNvGrpSpPr/>
        <p:nvPr/>
      </p:nvGrpSpPr>
      <p:grpSpPr>
        <a:xfrm>
          <a:off x="0" y="0"/>
          <a:ext cx="0" cy="0"/>
          <a:chOff x="0" y="0"/>
          <a:chExt cx="0" cy="0"/>
        </a:xfrm>
      </p:grpSpPr>
      <p:sp>
        <p:nvSpPr>
          <p:cNvPr id="525" name="Google Shape;525;p54"/>
          <p:cNvSpPr txBox="1"/>
          <p:nvPr>
            <p:ph type="title"/>
          </p:nvPr>
        </p:nvSpPr>
        <p:spPr>
          <a:xfrm>
            <a:off x="173036" y="479426"/>
            <a:ext cx="8348400" cy="2745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400"/>
              <a:buFont typeface="Arial Black"/>
              <a:buNone/>
              <a:defRPr b="0" sz="1400" cap="none">
                <a:solidFill>
                  <a:schemeClr val="dk1"/>
                </a:solidFill>
                <a:latin typeface="Arial Black"/>
                <a:ea typeface="Arial Black"/>
                <a:cs typeface="Arial Black"/>
                <a:sym typeface="Arial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26" name="Google Shape;526;p54"/>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sz="600">
                <a:solidFill>
                  <a:schemeClr val="lt1"/>
                </a:solidFill>
                <a:latin typeface="Arial"/>
                <a:ea typeface="Arial"/>
                <a:cs typeface="Arial"/>
                <a:sym typeface="Arial"/>
              </a:defRPr>
            </a:lvl1pPr>
            <a:lvl2pPr indent="0" lvl="1" marL="0" rtl="0" algn="ctr">
              <a:spcBef>
                <a:spcPts val="0"/>
              </a:spcBef>
              <a:buNone/>
              <a:defRPr sz="600">
                <a:solidFill>
                  <a:schemeClr val="lt1"/>
                </a:solidFill>
                <a:latin typeface="Arial"/>
                <a:ea typeface="Arial"/>
                <a:cs typeface="Arial"/>
                <a:sym typeface="Arial"/>
              </a:defRPr>
            </a:lvl2pPr>
            <a:lvl3pPr indent="0" lvl="2" marL="0" rtl="0" algn="ctr">
              <a:spcBef>
                <a:spcPts val="0"/>
              </a:spcBef>
              <a:buNone/>
              <a:defRPr sz="600">
                <a:solidFill>
                  <a:schemeClr val="lt1"/>
                </a:solidFill>
                <a:latin typeface="Arial"/>
                <a:ea typeface="Arial"/>
                <a:cs typeface="Arial"/>
                <a:sym typeface="Arial"/>
              </a:defRPr>
            </a:lvl3pPr>
            <a:lvl4pPr indent="0" lvl="3" marL="0" rtl="0" algn="ctr">
              <a:spcBef>
                <a:spcPts val="0"/>
              </a:spcBef>
              <a:buNone/>
              <a:defRPr sz="600">
                <a:solidFill>
                  <a:schemeClr val="lt1"/>
                </a:solidFill>
                <a:latin typeface="Arial"/>
                <a:ea typeface="Arial"/>
                <a:cs typeface="Arial"/>
                <a:sym typeface="Arial"/>
              </a:defRPr>
            </a:lvl4pPr>
            <a:lvl5pPr indent="0" lvl="4" marL="0" rtl="0" algn="ctr">
              <a:spcBef>
                <a:spcPts val="0"/>
              </a:spcBef>
              <a:buNone/>
              <a:defRPr sz="600">
                <a:solidFill>
                  <a:schemeClr val="lt1"/>
                </a:solidFill>
                <a:latin typeface="Arial"/>
                <a:ea typeface="Arial"/>
                <a:cs typeface="Arial"/>
                <a:sym typeface="Arial"/>
              </a:defRPr>
            </a:lvl5pPr>
            <a:lvl6pPr indent="0" lvl="5" marL="0" rtl="0" algn="ctr">
              <a:spcBef>
                <a:spcPts val="0"/>
              </a:spcBef>
              <a:buNone/>
              <a:defRPr sz="600">
                <a:solidFill>
                  <a:schemeClr val="lt1"/>
                </a:solidFill>
                <a:latin typeface="Arial"/>
                <a:ea typeface="Arial"/>
                <a:cs typeface="Arial"/>
                <a:sym typeface="Arial"/>
              </a:defRPr>
            </a:lvl6pPr>
            <a:lvl7pPr indent="0" lvl="6" marL="0" rtl="0" algn="ctr">
              <a:spcBef>
                <a:spcPts val="0"/>
              </a:spcBef>
              <a:buNone/>
              <a:defRPr sz="600">
                <a:solidFill>
                  <a:schemeClr val="lt1"/>
                </a:solidFill>
                <a:latin typeface="Arial"/>
                <a:ea typeface="Arial"/>
                <a:cs typeface="Arial"/>
                <a:sym typeface="Arial"/>
              </a:defRPr>
            </a:lvl7pPr>
            <a:lvl8pPr indent="0" lvl="7" marL="0" rtl="0" algn="ctr">
              <a:spcBef>
                <a:spcPts val="0"/>
              </a:spcBef>
              <a:buNone/>
              <a:defRPr sz="600">
                <a:solidFill>
                  <a:schemeClr val="lt1"/>
                </a:solidFill>
                <a:latin typeface="Arial"/>
                <a:ea typeface="Arial"/>
                <a:cs typeface="Arial"/>
                <a:sym typeface="Arial"/>
              </a:defRPr>
            </a:lvl8pPr>
            <a:lvl9pPr indent="0" lvl="8" marL="0" rtl="0" algn="ctr">
              <a:spcBef>
                <a:spcPts val="0"/>
              </a:spcBef>
              <a:buNone/>
              <a:defRPr sz="600">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527" name="Google Shape;527;p54"/>
          <p:cNvSpPr txBox="1"/>
          <p:nvPr>
            <p:ph idx="11" type="ftr"/>
          </p:nvPr>
        </p:nvSpPr>
        <p:spPr>
          <a:xfrm>
            <a:off x="173037" y="4582718"/>
            <a:ext cx="8351100" cy="2745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b="0" sz="500" cap="none">
                <a:latin typeface="Poppins"/>
                <a:ea typeface="Poppins"/>
                <a:cs typeface="Poppins"/>
                <a:sym typeface="Poppins"/>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P">
  <p:cSld name="MAP">
    <p:spTree>
      <p:nvGrpSpPr>
        <p:cNvPr id="528" name="Shape 528"/>
        <p:cNvGrpSpPr/>
        <p:nvPr/>
      </p:nvGrpSpPr>
      <p:grpSpPr>
        <a:xfrm>
          <a:off x="0" y="0"/>
          <a:ext cx="0" cy="0"/>
          <a:chOff x="0" y="0"/>
          <a:chExt cx="0" cy="0"/>
        </a:xfrm>
      </p:grpSpPr>
      <p:sp>
        <p:nvSpPr>
          <p:cNvPr id="529" name="Google Shape;529;p55"/>
          <p:cNvSpPr/>
          <p:nvPr/>
        </p:nvSpPr>
        <p:spPr>
          <a:xfrm>
            <a:off x="1" y="4857919"/>
            <a:ext cx="3317100" cy="28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Arial"/>
              <a:ea typeface="Arial"/>
              <a:cs typeface="Arial"/>
              <a:sym typeface="Arial"/>
            </a:endParaRPr>
          </a:p>
        </p:txBody>
      </p:sp>
      <p:pic>
        <p:nvPicPr>
          <p:cNvPr id="530" name="Google Shape;530;p55"/>
          <p:cNvPicPr preferRelativeResize="0"/>
          <p:nvPr/>
        </p:nvPicPr>
        <p:blipFill rotWithShape="1">
          <a:blip r:embed="rId2">
            <a:alphaModFix/>
          </a:blip>
          <a:srcRect b="0" l="85340" r="0" t="0"/>
          <a:stretch/>
        </p:blipFill>
        <p:spPr>
          <a:xfrm>
            <a:off x="7834030" y="4809130"/>
            <a:ext cx="967331" cy="137148"/>
          </a:xfrm>
          <a:prstGeom prst="rect">
            <a:avLst/>
          </a:prstGeom>
          <a:noFill/>
          <a:ln>
            <a:noFill/>
          </a:ln>
        </p:spPr>
      </p:pic>
      <p:pic>
        <p:nvPicPr>
          <p:cNvPr id="531" name="Google Shape;531;p55"/>
          <p:cNvPicPr preferRelativeResize="0"/>
          <p:nvPr/>
        </p:nvPicPr>
        <p:blipFill rotWithShape="1">
          <a:blip r:embed="rId3">
            <a:alphaModFix/>
          </a:blip>
          <a:srcRect b="0" l="0" r="0" t="0"/>
          <a:stretch/>
        </p:blipFill>
        <p:spPr>
          <a:xfrm>
            <a:off x="173038" y="4857919"/>
            <a:ext cx="2800813" cy="185406"/>
          </a:xfrm>
          <a:prstGeom prst="rect">
            <a:avLst/>
          </a:prstGeom>
          <a:noFill/>
          <a:ln>
            <a:noFill/>
          </a:ln>
        </p:spPr>
      </p:pic>
      <p:sp>
        <p:nvSpPr>
          <p:cNvPr id="532" name="Google Shape;532;p55"/>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sz="600">
                <a:solidFill>
                  <a:schemeClr val="lt1"/>
                </a:solidFill>
                <a:latin typeface="Arial"/>
                <a:ea typeface="Arial"/>
                <a:cs typeface="Arial"/>
                <a:sym typeface="Arial"/>
              </a:defRPr>
            </a:lvl1pPr>
            <a:lvl2pPr indent="0" lvl="1" marL="0" rtl="0" algn="ctr">
              <a:spcBef>
                <a:spcPts val="0"/>
              </a:spcBef>
              <a:buNone/>
              <a:defRPr sz="600">
                <a:solidFill>
                  <a:schemeClr val="lt1"/>
                </a:solidFill>
                <a:latin typeface="Arial"/>
                <a:ea typeface="Arial"/>
                <a:cs typeface="Arial"/>
                <a:sym typeface="Arial"/>
              </a:defRPr>
            </a:lvl2pPr>
            <a:lvl3pPr indent="0" lvl="2" marL="0" rtl="0" algn="ctr">
              <a:spcBef>
                <a:spcPts val="0"/>
              </a:spcBef>
              <a:buNone/>
              <a:defRPr sz="600">
                <a:solidFill>
                  <a:schemeClr val="lt1"/>
                </a:solidFill>
                <a:latin typeface="Arial"/>
                <a:ea typeface="Arial"/>
                <a:cs typeface="Arial"/>
                <a:sym typeface="Arial"/>
              </a:defRPr>
            </a:lvl3pPr>
            <a:lvl4pPr indent="0" lvl="3" marL="0" rtl="0" algn="ctr">
              <a:spcBef>
                <a:spcPts val="0"/>
              </a:spcBef>
              <a:buNone/>
              <a:defRPr sz="600">
                <a:solidFill>
                  <a:schemeClr val="lt1"/>
                </a:solidFill>
                <a:latin typeface="Arial"/>
                <a:ea typeface="Arial"/>
                <a:cs typeface="Arial"/>
                <a:sym typeface="Arial"/>
              </a:defRPr>
            </a:lvl4pPr>
            <a:lvl5pPr indent="0" lvl="4" marL="0" rtl="0" algn="ctr">
              <a:spcBef>
                <a:spcPts val="0"/>
              </a:spcBef>
              <a:buNone/>
              <a:defRPr sz="600">
                <a:solidFill>
                  <a:schemeClr val="lt1"/>
                </a:solidFill>
                <a:latin typeface="Arial"/>
                <a:ea typeface="Arial"/>
                <a:cs typeface="Arial"/>
                <a:sym typeface="Arial"/>
              </a:defRPr>
            </a:lvl5pPr>
            <a:lvl6pPr indent="0" lvl="5" marL="0" rtl="0" algn="ctr">
              <a:spcBef>
                <a:spcPts val="0"/>
              </a:spcBef>
              <a:buNone/>
              <a:defRPr sz="600">
                <a:solidFill>
                  <a:schemeClr val="lt1"/>
                </a:solidFill>
                <a:latin typeface="Arial"/>
                <a:ea typeface="Arial"/>
                <a:cs typeface="Arial"/>
                <a:sym typeface="Arial"/>
              </a:defRPr>
            </a:lvl6pPr>
            <a:lvl7pPr indent="0" lvl="6" marL="0" rtl="0" algn="ctr">
              <a:spcBef>
                <a:spcPts val="0"/>
              </a:spcBef>
              <a:buNone/>
              <a:defRPr sz="600">
                <a:solidFill>
                  <a:schemeClr val="lt1"/>
                </a:solidFill>
                <a:latin typeface="Arial"/>
                <a:ea typeface="Arial"/>
                <a:cs typeface="Arial"/>
                <a:sym typeface="Arial"/>
              </a:defRPr>
            </a:lvl7pPr>
            <a:lvl8pPr indent="0" lvl="7" marL="0" rtl="0" algn="ctr">
              <a:spcBef>
                <a:spcPts val="0"/>
              </a:spcBef>
              <a:buNone/>
              <a:defRPr sz="600">
                <a:solidFill>
                  <a:schemeClr val="lt1"/>
                </a:solidFill>
                <a:latin typeface="Arial"/>
                <a:ea typeface="Arial"/>
                <a:cs typeface="Arial"/>
                <a:sym typeface="Arial"/>
              </a:defRPr>
            </a:lvl8pPr>
            <a:lvl9pPr indent="0" lvl="8" marL="0" rtl="0" algn="ctr">
              <a:spcBef>
                <a:spcPts val="0"/>
              </a:spcBef>
              <a:buNone/>
              <a:defRPr sz="600">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COVER">
  <p:cSld name="BACK COVER">
    <p:spTree>
      <p:nvGrpSpPr>
        <p:cNvPr id="533" name="Shape 533"/>
        <p:cNvGrpSpPr/>
        <p:nvPr/>
      </p:nvGrpSpPr>
      <p:grpSpPr>
        <a:xfrm>
          <a:off x="0" y="0"/>
          <a:ext cx="0" cy="0"/>
          <a:chOff x="0" y="0"/>
          <a:chExt cx="0" cy="0"/>
        </a:xfrm>
      </p:grpSpPr>
      <p:sp>
        <p:nvSpPr>
          <p:cNvPr id="534" name="Google Shape;534;p56"/>
          <p:cNvSpPr/>
          <p:nvPr/>
        </p:nvSpPr>
        <p:spPr>
          <a:xfrm>
            <a:off x="0" y="1"/>
            <a:ext cx="9144000" cy="51435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Arial"/>
              <a:ea typeface="Arial"/>
              <a:cs typeface="Arial"/>
              <a:sym typeface="Arial"/>
            </a:endParaRPr>
          </a:p>
        </p:txBody>
      </p:sp>
      <p:pic>
        <p:nvPicPr>
          <p:cNvPr id="535" name="Google Shape;535;p56"/>
          <p:cNvPicPr preferRelativeResize="0"/>
          <p:nvPr/>
        </p:nvPicPr>
        <p:blipFill rotWithShape="1">
          <a:blip r:embed="rId2">
            <a:alphaModFix/>
          </a:blip>
          <a:srcRect b="0" l="0" r="0" t="0"/>
          <a:stretch/>
        </p:blipFill>
        <p:spPr>
          <a:xfrm>
            <a:off x="3187548" y="2452291"/>
            <a:ext cx="2768904" cy="2302369"/>
          </a:xfrm>
          <a:prstGeom prst="rect">
            <a:avLst/>
          </a:prstGeom>
          <a:noFill/>
          <a:ln>
            <a:noFill/>
          </a:ln>
        </p:spPr>
      </p:pic>
      <p:sp>
        <p:nvSpPr>
          <p:cNvPr id="536" name="Google Shape;536;p56"/>
          <p:cNvSpPr/>
          <p:nvPr/>
        </p:nvSpPr>
        <p:spPr>
          <a:xfrm>
            <a:off x="2" y="3"/>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Arial"/>
              <a:ea typeface="Arial"/>
              <a:cs typeface="Arial"/>
              <a:sym typeface="Arial"/>
            </a:endParaRPr>
          </a:p>
        </p:txBody>
      </p:sp>
      <p:pic>
        <p:nvPicPr>
          <p:cNvPr id="537" name="Google Shape;537;p56"/>
          <p:cNvPicPr preferRelativeResize="0"/>
          <p:nvPr/>
        </p:nvPicPr>
        <p:blipFill rotWithShape="1">
          <a:blip r:embed="rId2">
            <a:alphaModFix/>
          </a:blip>
          <a:srcRect b="0" l="0" r="0" t="0"/>
          <a:stretch/>
        </p:blipFill>
        <p:spPr>
          <a:xfrm>
            <a:off x="3470618" y="2452291"/>
            <a:ext cx="2202762" cy="2302369"/>
          </a:xfrm>
          <a:prstGeom prst="rect">
            <a:avLst/>
          </a:prstGeom>
          <a:noFill/>
          <a:ln>
            <a:noFill/>
          </a:ln>
        </p:spPr>
      </p:pic>
      <p:pic>
        <p:nvPicPr>
          <p:cNvPr id="538" name="Google Shape;538;p56"/>
          <p:cNvPicPr preferRelativeResize="0"/>
          <p:nvPr/>
        </p:nvPicPr>
        <p:blipFill rotWithShape="1">
          <a:blip r:embed="rId3">
            <a:alphaModFix/>
          </a:blip>
          <a:srcRect b="0" l="0" r="0" t="0"/>
          <a:stretch/>
        </p:blipFill>
        <p:spPr>
          <a:xfrm>
            <a:off x="3258931" y="4570494"/>
            <a:ext cx="2626132" cy="186706"/>
          </a:xfrm>
          <a:prstGeom prst="rect">
            <a:avLst/>
          </a:prstGeom>
          <a:noFill/>
          <a:ln>
            <a:noFill/>
          </a:ln>
        </p:spPr>
      </p:pic>
    </p:spTree>
  </p:cSld>
  <p:clrMapOvr>
    <a:masterClrMapping/>
  </p:clrMapOvr>
  <p:extLst>
    <p:ext uri="{DCECCB84-F9BA-43D5-87BE-67443E8EF086}">
      <p15:sldGuideLst>
        <p15:guide id="1" pos="2291">
          <p15:clr>
            <a:srgbClr val="FBAE40"/>
          </p15:clr>
        </p15:guide>
        <p15:guide id="2" orient="horz" pos="1620">
          <p15:clr>
            <a:srgbClr val="FBAE40"/>
          </p15:clr>
        </p15:guide>
        <p15:guide id="3" pos="2879">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9" name="Shape 539"/>
        <p:cNvGrpSpPr/>
        <p:nvPr/>
      </p:nvGrpSpPr>
      <p:grpSpPr>
        <a:xfrm>
          <a:off x="0" y="0"/>
          <a:ext cx="0" cy="0"/>
          <a:chOff x="0" y="0"/>
          <a:chExt cx="0" cy="0"/>
        </a:xfrm>
      </p:grpSpPr>
      <p:sp>
        <p:nvSpPr>
          <p:cNvPr id="540" name="Google Shape;540;p57"/>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41" name="Google Shape;541;p57"/>
          <p:cNvSpPr txBox="1"/>
          <p:nvPr>
            <p:ph idx="1" type="subTitle"/>
          </p:nvPr>
        </p:nvSpPr>
        <p:spPr>
          <a:xfrm>
            <a:off x="311700" y="2834125"/>
            <a:ext cx="8520600" cy="792600"/>
          </a:xfrm>
          <a:prstGeom prst="rect">
            <a:avLst/>
          </a:prstGeom>
        </p:spPr>
        <p:txBody>
          <a:bodyPr anchorCtr="0" anchor="t" bIns="0" lIns="0" spcFirstLastPara="1" rIns="0" wrap="square" tIns="0">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1225"/>
              </a:spcBef>
              <a:spcAft>
                <a:spcPts val="0"/>
              </a:spcAft>
              <a:buSzPts val="2800"/>
              <a:buNone/>
              <a:defRPr sz="2800"/>
            </a:lvl7pPr>
            <a:lvl8pPr lvl="7" rtl="0" algn="ctr">
              <a:lnSpc>
                <a:spcPct val="100000"/>
              </a:lnSpc>
              <a:spcBef>
                <a:spcPts val="375"/>
              </a:spcBef>
              <a:spcAft>
                <a:spcPts val="0"/>
              </a:spcAft>
              <a:buSzPts val="2800"/>
              <a:buNone/>
              <a:defRPr sz="2800"/>
            </a:lvl8pPr>
            <a:lvl9pPr lvl="8" rtl="0" algn="ctr">
              <a:lnSpc>
                <a:spcPct val="100000"/>
              </a:lnSpc>
              <a:spcBef>
                <a:spcPts val="375"/>
              </a:spcBef>
              <a:spcAft>
                <a:spcPts val="0"/>
              </a:spcAft>
              <a:buSzPts val="2800"/>
              <a:buNone/>
              <a:defRPr sz="2800"/>
            </a:lvl9pPr>
          </a:lstStyle>
          <a:p/>
        </p:txBody>
      </p:sp>
      <p:sp>
        <p:nvSpPr>
          <p:cNvPr id="542" name="Google Shape;542;p57"/>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43" name="Shape 543"/>
        <p:cNvGrpSpPr/>
        <p:nvPr/>
      </p:nvGrpSpPr>
      <p:grpSpPr>
        <a:xfrm>
          <a:off x="0" y="0"/>
          <a:ext cx="0" cy="0"/>
          <a:chOff x="0" y="0"/>
          <a:chExt cx="0" cy="0"/>
        </a:xfrm>
      </p:grpSpPr>
      <p:sp>
        <p:nvSpPr>
          <p:cNvPr id="544" name="Google Shape;544;p58"/>
          <p:cNvSpPr txBox="1"/>
          <p:nvPr>
            <p:ph type="title"/>
          </p:nvPr>
        </p:nvSpPr>
        <p:spPr>
          <a:xfrm>
            <a:off x="311700" y="445025"/>
            <a:ext cx="8520600" cy="572700"/>
          </a:xfrm>
          <a:prstGeom prst="rect">
            <a:avLst/>
          </a:prstGeom>
        </p:spPr>
        <p:txBody>
          <a:bodyPr anchorCtr="0" anchor="ctr" bIns="0" lIns="0" spcFirstLastPara="1" rIns="0" wrap="square" tIns="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45" name="Google Shape;545;p58"/>
          <p:cNvSpPr txBox="1"/>
          <p:nvPr>
            <p:ph idx="1" type="body"/>
          </p:nvPr>
        </p:nvSpPr>
        <p:spPr>
          <a:xfrm>
            <a:off x="311700" y="1152475"/>
            <a:ext cx="8520600" cy="3416400"/>
          </a:xfrm>
          <a:prstGeom prst="rect">
            <a:avLst/>
          </a:prstGeom>
        </p:spPr>
        <p:txBody>
          <a:bodyPr anchorCtr="0" anchor="t" bIns="0" lIns="0" spcFirstLastPara="1" rIns="0" wrap="square" tIns="0">
            <a:normAutofit/>
          </a:bodyPr>
          <a:lstStyle>
            <a:lvl1pPr indent="-228600" lvl="0" marL="457200" rtl="0">
              <a:spcBef>
                <a:spcPts val="0"/>
              </a:spcBef>
              <a:spcAft>
                <a:spcPts val="0"/>
              </a:spcAft>
              <a:buSzPts val="950"/>
              <a:buNone/>
              <a:defRPr/>
            </a:lvl1pPr>
            <a:lvl2pPr indent="-228600" lvl="1" marL="914400" rtl="0">
              <a:spcBef>
                <a:spcPts val="408"/>
              </a:spcBef>
              <a:spcAft>
                <a:spcPts val="0"/>
              </a:spcAft>
              <a:buSzPts val="950"/>
              <a:buNone/>
              <a:defRPr/>
            </a:lvl2pPr>
            <a:lvl3pPr indent="-285750" lvl="2" marL="1371600" rtl="0">
              <a:spcBef>
                <a:spcPts val="408"/>
              </a:spcBef>
              <a:spcAft>
                <a:spcPts val="0"/>
              </a:spcAft>
              <a:buSzPts val="900"/>
              <a:buChar char="›"/>
              <a:defRPr/>
            </a:lvl3pPr>
            <a:lvl4pPr indent="-285750" lvl="3" marL="1828800" rtl="0">
              <a:spcBef>
                <a:spcPts val="408"/>
              </a:spcBef>
              <a:spcAft>
                <a:spcPts val="0"/>
              </a:spcAft>
              <a:buSzPts val="900"/>
              <a:buChar char="•"/>
              <a:defRPr/>
            </a:lvl4pPr>
            <a:lvl5pPr indent="-280670" lvl="4" marL="2286000" rtl="0">
              <a:spcBef>
                <a:spcPts val="408"/>
              </a:spcBef>
              <a:spcAft>
                <a:spcPts val="0"/>
              </a:spcAft>
              <a:buSzPts val="820"/>
              <a:buChar char="•"/>
              <a:defRPr/>
            </a:lvl5pPr>
            <a:lvl6pPr indent="-285750" lvl="5" marL="2743200" rtl="0">
              <a:spcBef>
                <a:spcPts val="408"/>
              </a:spcBef>
              <a:spcAft>
                <a:spcPts val="0"/>
              </a:spcAft>
              <a:buSzPts val="900"/>
              <a:buChar char="‒"/>
              <a:defRPr/>
            </a:lvl6pPr>
            <a:lvl7pPr indent="-228600" lvl="6" marL="3200400" rtl="0">
              <a:spcBef>
                <a:spcPts val="1225"/>
              </a:spcBef>
              <a:spcAft>
                <a:spcPts val="0"/>
              </a:spcAft>
              <a:buSzPts val="900"/>
              <a:buNone/>
              <a:defRPr/>
            </a:lvl7pPr>
            <a:lvl8pPr indent="-314325" lvl="7" marL="3657600" rtl="0">
              <a:spcBef>
                <a:spcPts val="375"/>
              </a:spcBef>
              <a:spcAft>
                <a:spcPts val="0"/>
              </a:spcAft>
              <a:buSzPts val="1350"/>
              <a:buChar char="•"/>
              <a:defRPr/>
            </a:lvl8pPr>
            <a:lvl9pPr indent="-314325" lvl="8" marL="4114800" rtl="0">
              <a:spcBef>
                <a:spcPts val="375"/>
              </a:spcBef>
              <a:spcAft>
                <a:spcPts val="0"/>
              </a:spcAft>
              <a:buSzPts val="1350"/>
              <a:buChar char="•"/>
              <a:defRPr/>
            </a:lvl9pPr>
          </a:lstStyle>
          <a:p/>
        </p:txBody>
      </p:sp>
      <p:sp>
        <p:nvSpPr>
          <p:cNvPr id="546" name="Google Shape;546;p58"/>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44" Type="http://schemas.openxmlformats.org/officeDocument/2006/relationships/slideLayout" Target="../slideLayouts/slideLayout55.xml"/><Relationship Id="rId21" Type="http://schemas.openxmlformats.org/officeDocument/2006/relationships/slideLayout" Target="../slideLayouts/slideLayout32.xml"/><Relationship Id="rId43" Type="http://schemas.openxmlformats.org/officeDocument/2006/relationships/slideLayout" Target="../slideLayouts/slideLayout54.xml"/><Relationship Id="rId24" Type="http://schemas.openxmlformats.org/officeDocument/2006/relationships/slideLayout" Target="../slideLayouts/slideLayout35.xml"/><Relationship Id="rId46" Type="http://schemas.openxmlformats.org/officeDocument/2006/relationships/theme" Target="../theme/theme2.xml"/><Relationship Id="rId23" Type="http://schemas.openxmlformats.org/officeDocument/2006/relationships/slideLayout" Target="../slideLayouts/slideLayout34.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173036" y="479426"/>
            <a:ext cx="8348400" cy="274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1400"/>
              <a:buFont typeface="Arial Black"/>
              <a:buNone/>
              <a:defRPr b="0" i="0" sz="1400" u="none" cap="none" strike="noStrike">
                <a:solidFill>
                  <a:schemeClr val="dk1"/>
                </a:solidFill>
                <a:latin typeface="Arial Black"/>
                <a:ea typeface="Arial Black"/>
                <a:cs typeface="Arial Black"/>
                <a:sym typeface="Arial Black"/>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2" name="Google Shape;52;p13"/>
          <p:cNvSpPr txBox="1"/>
          <p:nvPr/>
        </p:nvSpPr>
        <p:spPr>
          <a:xfrm>
            <a:off x="129601" y="4951265"/>
            <a:ext cx="3187500" cy="166200"/>
          </a:xfrm>
          <a:prstGeom prst="rect">
            <a:avLst/>
          </a:prstGeom>
          <a:noFill/>
          <a:ln>
            <a:noFill/>
          </a:ln>
        </p:spPr>
        <p:txBody>
          <a:bodyPr anchorCtr="0" anchor="ctr" bIns="28800" lIns="36000" spcFirstLastPara="1" rIns="36000" wrap="square" tIns="36000">
            <a:noAutofit/>
          </a:bodyPr>
          <a:lstStyle/>
          <a:p>
            <a:pPr indent="0" lvl="0" marL="0" marR="0" rtl="0" algn="l">
              <a:lnSpc>
                <a:spcPct val="100000"/>
              </a:lnSpc>
              <a:spcBef>
                <a:spcPts val="0"/>
              </a:spcBef>
              <a:spcAft>
                <a:spcPts val="0"/>
              </a:spcAft>
              <a:buClr>
                <a:schemeClr val="dk1"/>
              </a:buClr>
              <a:buSzPts val="500"/>
              <a:buFont typeface="Arial"/>
              <a:buNone/>
            </a:pPr>
            <a:r>
              <a:rPr b="0" i="0" lang="en" sz="500" u="none" cap="none" strike="noStrike">
                <a:solidFill>
                  <a:schemeClr val="dk1"/>
                </a:solidFill>
                <a:latin typeface="Arial"/>
                <a:ea typeface="Arial"/>
                <a:cs typeface="Arial"/>
                <a:sym typeface="Arial"/>
              </a:rPr>
              <a:t>Ardian Americas Infrastructure – Confidential</a:t>
            </a:r>
            <a:endParaRPr b="0" i="0" sz="500" u="none" cap="none" strike="noStrike">
              <a:solidFill>
                <a:schemeClr val="dk1"/>
              </a:solidFill>
              <a:latin typeface="Arial"/>
              <a:ea typeface="Arial"/>
              <a:cs typeface="Arial"/>
              <a:sym typeface="Arial"/>
            </a:endParaRPr>
          </a:p>
        </p:txBody>
      </p:sp>
      <p:sp>
        <p:nvSpPr>
          <p:cNvPr id="53" name="Google Shape;53;p13"/>
          <p:cNvSpPr txBox="1"/>
          <p:nvPr>
            <p:ph idx="11" type="ftr"/>
          </p:nvPr>
        </p:nvSpPr>
        <p:spPr>
          <a:xfrm>
            <a:off x="173037" y="4582718"/>
            <a:ext cx="8351100" cy="2745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500" u="none" cap="none" strike="noStrike">
                <a:solidFill>
                  <a:schemeClr val="dk1"/>
                </a:solidFill>
                <a:latin typeface="Poppins"/>
                <a:ea typeface="Poppins"/>
                <a:cs typeface="Poppins"/>
                <a:sym typeface="Poppins"/>
              </a:defRPr>
            </a:lvl1pPr>
            <a:lvl2pPr lvl="1" marR="0" rtl="0" algn="l">
              <a:spcBef>
                <a:spcPts val="0"/>
              </a:spcBef>
              <a:spcAft>
                <a:spcPts val="0"/>
              </a:spcAft>
              <a:buSzPts val="1400"/>
              <a:buNone/>
              <a:defRPr b="0" i="0" sz="1225"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225"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225"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225"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225"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225"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225"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225" u="none" cap="none" strike="noStrike">
                <a:solidFill>
                  <a:schemeClr val="dk1"/>
                </a:solidFill>
                <a:latin typeface="Arial"/>
                <a:ea typeface="Arial"/>
                <a:cs typeface="Arial"/>
                <a:sym typeface="Arial"/>
              </a:defRPr>
            </a:lvl9pPr>
          </a:lstStyle>
          <a:p/>
        </p:txBody>
      </p:sp>
      <p:sp>
        <p:nvSpPr>
          <p:cNvPr id="54" name="Google Shape;54;p13"/>
          <p:cNvSpPr txBox="1"/>
          <p:nvPr>
            <p:ph idx="1" type="body"/>
          </p:nvPr>
        </p:nvSpPr>
        <p:spPr>
          <a:xfrm>
            <a:off x="173038" y="1295402"/>
            <a:ext cx="8351100" cy="31986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chemeClr val="lt1"/>
              </a:buClr>
              <a:buSzPts val="950"/>
              <a:buFont typeface="Arial"/>
              <a:buNone/>
              <a:defRPr b="1" i="0" sz="950" u="none" cap="none" strike="noStrike">
                <a:solidFill>
                  <a:schemeClr val="lt1"/>
                </a:solidFill>
                <a:latin typeface="Arial"/>
                <a:ea typeface="Arial"/>
                <a:cs typeface="Arial"/>
                <a:sym typeface="Arial"/>
              </a:defRPr>
            </a:lvl1pPr>
            <a:lvl2pPr indent="-228600" lvl="1" marL="914400" marR="0" rtl="0" algn="l">
              <a:lnSpc>
                <a:spcPct val="100000"/>
              </a:lnSpc>
              <a:spcBef>
                <a:spcPts val="408"/>
              </a:spcBef>
              <a:spcAft>
                <a:spcPts val="0"/>
              </a:spcAft>
              <a:buClr>
                <a:srgbClr val="323C46"/>
              </a:buClr>
              <a:buSzPts val="950"/>
              <a:buFont typeface="Arial"/>
              <a:buNone/>
              <a:defRPr b="1" i="0" sz="950" u="none" cap="none" strike="noStrike">
                <a:solidFill>
                  <a:srgbClr val="323C46"/>
                </a:solidFill>
                <a:latin typeface="Arial"/>
                <a:ea typeface="Arial"/>
                <a:cs typeface="Arial"/>
                <a:sym typeface="Arial"/>
              </a:defRPr>
            </a:lvl2pPr>
            <a:lvl3pPr indent="-285750" lvl="2" marL="1371600" marR="0" rtl="0" algn="l">
              <a:lnSpc>
                <a:spcPct val="100000"/>
              </a:lnSpc>
              <a:spcBef>
                <a:spcPts val="408"/>
              </a:spcBef>
              <a:spcAft>
                <a:spcPts val="0"/>
              </a:spcAft>
              <a:buClr>
                <a:schemeClr val="lt1"/>
              </a:buClr>
              <a:buSzPts val="900"/>
              <a:buFont typeface="Arial"/>
              <a:buChar char="›"/>
              <a:defRPr b="0" i="0" sz="900" u="none" cap="none" strike="noStrike">
                <a:solidFill>
                  <a:schemeClr val="dk1"/>
                </a:solidFill>
                <a:latin typeface="Arial"/>
                <a:ea typeface="Arial"/>
                <a:cs typeface="Arial"/>
                <a:sym typeface="Arial"/>
              </a:defRPr>
            </a:lvl3pPr>
            <a:lvl4pPr indent="-285750" lvl="3" marL="1828800" marR="0" rtl="0" algn="l">
              <a:lnSpc>
                <a:spcPct val="100000"/>
              </a:lnSpc>
              <a:spcBef>
                <a:spcPts val="408"/>
              </a:spcBef>
              <a:spcAft>
                <a:spcPts val="0"/>
              </a:spcAft>
              <a:buClr>
                <a:schemeClr val="lt1"/>
              </a:buClr>
              <a:buSzPts val="900"/>
              <a:buFont typeface="Arial"/>
              <a:buChar char="•"/>
              <a:defRPr b="0" i="0" sz="900" u="none" cap="none" strike="noStrike">
                <a:solidFill>
                  <a:schemeClr val="dk1"/>
                </a:solidFill>
                <a:latin typeface="Arial"/>
                <a:ea typeface="Arial"/>
                <a:cs typeface="Arial"/>
                <a:sym typeface="Arial"/>
              </a:defRPr>
            </a:lvl4pPr>
            <a:lvl5pPr indent="-280670" lvl="4" marL="2286000" marR="0" rtl="0" algn="l">
              <a:lnSpc>
                <a:spcPct val="100000"/>
              </a:lnSpc>
              <a:spcBef>
                <a:spcPts val="408"/>
              </a:spcBef>
              <a:spcAft>
                <a:spcPts val="0"/>
              </a:spcAft>
              <a:buClr>
                <a:srgbClr val="323C46"/>
              </a:buClr>
              <a:buSzPts val="820"/>
              <a:buFont typeface="Arial"/>
              <a:buChar char="•"/>
              <a:defRPr b="0" i="0" sz="820" u="none" cap="none" strike="noStrike">
                <a:solidFill>
                  <a:srgbClr val="323C46"/>
                </a:solidFill>
                <a:latin typeface="Arial"/>
                <a:ea typeface="Arial"/>
                <a:cs typeface="Arial"/>
                <a:sym typeface="Arial"/>
              </a:defRPr>
            </a:lvl5pPr>
            <a:lvl6pPr indent="-285750" lvl="5" marL="2743200" marR="0" rtl="0" algn="l">
              <a:lnSpc>
                <a:spcPct val="90000"/>
              </a:lnSpc>
              <a:spcBef>
                <a:spcPts val="408"/>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28600" lvl="6" marL="3200400" marR="0" rtl="0" algn="l">
              <a:lnSpc>
                <a:spcPct val="90000"/>
              </a:lnSpc>
              <a:spcBef>
                <a:spcPts val="1225"/>
              </a:spcBef>
              <a:spcAft>
                <a:spcPts val="0"/>
              </a:spcAft>
              <a:buClr>
                <a:srgbClr val="323C46"/>
              </a:buClr>
              <a:buSzPts val="900"/>
              <a:buFont typeface="Arial"/>
              <a:buNone/>
              <a:defRPr b="0" i="0" sz="900" u="none" cap="none" strike="noStrike">
                <a:solidFill>
                  <a:srgbClr val="323C46"/>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55" name="Google Shape;55;p13"/>
          <p:cNvSpPr txBox="1"/>
          <p:nvPr>
            <p:ph idx="12" type="sldNum"/>
          </p:nvPr>
        </p:nvSpPr>
        <p:spPr>
          <a:xfrm>
            <a:off x="176213" y="122270"/>
            <a:ext cx="143100" cy="171300"/>
          </a:xfrm>
          <a:prstGeom prst="rect">
            <a:avLst/>
          </a:prstGeom>
          <a:noFill/>
          <a:ln>
            <a:noFill/>
          </a:ln>
        </p:spPr>
        <p:txBody>
          <a:bodyPr anchorCtr="0" anchor="ctr" bIns="0" lIns="0" spcFirstLastPara="1" rIns="0" wrap="square" tIns="0">
            <a:noAutofit/>
          </a:bodyPr>
          <a:lstStyle>
            <a:lvl1pPr indent="0" lvl="0" marL="0" marR="0" rtl="0" algn="ctr">
              <a:spcBef>
                <a:spcPts val="0"/>
              </a:spcBef>
              <a:buNone/>
              <a:defRPr b="0" i="0" sz="600" u="none" cap="none" strike="noStrike">
                <a:solidFill>
                  <a:schemeClr val="lt1"/>
                </a:solidFill>
                <a:latin typeface="Arial"/>
                <a:ea typeface="Arial"/>
                <a:cs typeface="Arial"/>
                <a:sym typeface="Arial"/>
              </a:defRPr>
            </a:lvl1pPr>
            <a:lvl2pPr indent="0" lvl="1" marL="0" marR="0" rtl="0" algn="ctr">
              <a:spcBef>
                <a:spcPts val="0"/>
              </a:spcBef>
              <a:buNone/>
              <a:defRPr b="0" i="0" sz="600" u="none" cap="none" strike="noStrike">
                <a:solidFill>
                  <a:schemeClr val="lt1"/>
                </a:solidFill>
                <a:latin typeface="Arial"/>
                <a:ea typeface="Arial"/>
                <a:cs typeface="Arial"/>
                <a:sym typeface="Arial"/>
              </a:defRPr>
            </a:lvl2pPr>
            <a:lvl3pPr indent="0" lvl="2" marL="0" marR="0" rtl="0" algn="ctr">
              <a:spcBef>
                <a:spcPts val="0"/>
              </a:spcBef>
              <a:buNone/>
              <a:defRPr b="0" i="0" sz="600" u="none" cap="none" strike="noStrike">
                <a:solidFill>
                  <a:schemeClr val="lt1"/>
                </a:solidFill>
                <a:latin typeface="Arial"/>
                <a:ea typeface="Arial"/>
                <a:cs typeface="Arial"/>
                <a:sym typeface="Arial"/>
              </a:defRPr>
            </a:lvl3pPr>
            <a:lvl4pPr indent="0" lvl="3" marL="0" marR="0" rtl="0" algn="ctr">
              <a:spcBef>
                <a:spcPts val="0"/>
              </a:spcBef>
              <a:buNone/>
              <a:defRPr b="0" i="0" sz="600" u="none" cap="none" strike="noStrike">
                <a:solidFill>
                  <a:schemeClr val="lt1"/>
                </a:solidFill>
                <a:latin typeface="Arial"/>
                <a:ea typeface="Arial"/>
                <a:cs typeface="Arial"/>
                <a:sym typeface="Arial"/>
              </a:defRPr>
            </a:lvl4pPr>
            <a:lvl5pPr indent="0" lvl="4" marL="0" marR="0" rtl="0" algn="ctr">
              <a:spcBef>
                <a:spcPts val="0"/>
              </a:spcBef>
              <a:buNone/>
              <a:defRPr b="0" i="0" sz="600" u="none" cap="none" strike="noStrike">
                <a:solidFill>
                  <a:schemeClr val="lt1"/>
                </a:solidFill>
                <a:latin typeface="Arial"/>
                <a:ea typeface="Arial"/>
                <a:cs typeface="Arial"/>
                <a:sym typeface="Arial"/>
              </a:defRPr>
            </a:lvl5pPr>
            <a:lvl6pPr indent="0" lvl="5" marL="0" marR="0" rtl="0" algn="ctr">
              <a:spcBef>
                <a:spcPts val="0"/>
              </a:spcBef>
              <a:buNone/>
              <a:defRPr b="0" i="0" sz="600" u="none" cap="none" strike="noStrike">
                <a:solidFill>
                  <a:schemeClr val="lt1"/>
                </a:solidFill>
                <a:latin typeface="Arial"/>
                <a:ea typeface="Arial"/>
                <a:cs typeface="Arial"/>
                <a:sym typeface="Arial"/>
              </a:defRPr>
            </a:lvl6pPr>
            <a:lvl7pPr indent="0" lvl="6" marL="0" marR="0" rtl="0" algn="ctr">
              <a:spcBef>
                <a:spcPts val="0"/>
              </a:spcBef>
              <a:buNone/>
              <a:defRPr b="0" i="0" sz="600" u="none" cap="none" strike="noStrike">
                <a:solidFill>
                  <a:schemeClr val="lt1"/>
                </a:solidFill>
                <a:latin typeface="Arial"/>
                <a:ea typeface="Arial"/>
                <a:cs typeface="Arial"/>
                <a:sym typeface="Arial"/>
              </a:defRPr>
            </a:lvl7pPr>
            <a:lvl8pPr indent="0" lvl="7" marL="0" marR="0" rtl="0" algn="ctr">
              <a:spcBef>
                <a:spcPts val="0"/>
              </a:spcBef>
              <a:buNone/>
              <a:defRPr b="0" i="0" sz="600" u="none" cap="none" strike="noStrike">
                <a:solidFill>
                  <a:schemeClr val="lt1"/>
                </a:solidFill>
                <a:latin typeface="Arial"/>
                <a:ea typeface="Arial"/>
                <a:cs typeface="Arial"/>
                <a:sym typeface="Arial"/>
              </a:defRPr>
            </a:lvl8pPr>
            <a:lvl9pPr indent="0" lvl="8" marL="0" marR="0" rtl="0" algn="ctr">
              <a:spcBef>
                <a:spcPts val="0"/>
              </a:spcBef>
              <a:buNone/>
              <a:defRPr b="0" i="0" sz="6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cxnSp>
        <p:nvCxnSpPr>
          <p:cNvPr id="56" name="Google Shape;56;p13"/>
          <p:cNvCxnSpPr/>
          <p:nvPr/>
        </p:nvCxnSpPr>
        <p:spPr>
          <a:xfrm>
            <a:off x="175432" y="297402"/>
            <a:ext cx="144000" cy="0"/>
          </a:xfrm>
          <a:prstGeom prst="straightConnector1">
            <a:avLst/>
          </a:prstGeom>
          <a:noFill/>
          <a:ln cap="flat" cmpd="sng" w="12700">
            <a:solidFill>
              <a:schemeClr val="lt1"/>
            </a:solidFill>
            <a:prstDash val="solid"/>
            <a:miter lim="800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816">
          <p15:clr>
            <a:srgbClr val="F26B43"/>
          </p15:clr>
        </p15:guide>
        <p15:guide id="2" pos="5371">
          <p15:clr>
            <a:srgbClr val="F26B43"/>
          </p15:clr>
        </p15:guide>
        <p15:guide id="3" pos="636">
          <p15:clr>
            <a:srgbClr val="F26B43"/>
          </p15:clr>
        </p15:guide>
        <p15:guide id="4" pos="3737">
          <p15:clr>
            <a:srgbClr val="F26B43"/>
          </p15:clr>
        </p15:guide>
        <p15:guide id="5" orient="horz" pos="2837">
          <p15:clr>
            <a:srgbClr val="F26B43"/>
          </p15:clr>
        </p15:guide>
        <p15:guide id="6" pos="109">
          <p15:clr>
            <a:srgbClr val="F26B43"/>
          </p15:clr>
        </p15:guide>
        <p15:guide id="7" orient="horz" pos="477">
          <p15:clr>
            <a:srgbClr val="F26B43"/>
          </p15:clr>
        </p15:guide>
        <p15:guide id="8" orient="horz" pos="298">
          <p15:clr>
            <a:srgbClr val="F26B43"/>
          </p15:clr>
        </p15:guide>
        <p15:guide id="9" orient="horz" pos="185">
          <p15:clr>
            <a:srgbClr val="F26B43"/>
          </p15:clr>
        </p15:guide>
        <p15:guide id="10" orient="horz" pos="77">
          <p15:clr>
            <a:srgbClr val="F26B43"/>
          </p15:clr>
        </p15:guide>
        <p15:guide id="11" pos="332">
          <p15:clr>
            <a:srgbClr val="F26B43"/>
          </p15:clr>
        </p15:guide>
        <p15:guide id="12" pos="75">
          <p15:clr>
            <a:srgbClr val="F26B43"/>
          </p15:clr>
        </p15:guide>
        <p15:guide id="13" orient="horz" pos="3062">
          <p15:clr>
            <a:srgbClr val="F26B43"/>
          </p15:clr>
        </p15:guide>
        <p15:guide id="14" orient="horz" pos="3163">
          <p15:clr>
            <a:srgbClr val="F26B43"/>
          </p15:clr>
        </p15:guide>
        <p15:guide id="15" orient="horz" pos="65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1.xml"/><Relationship Id="rId3"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4.xml"/><Relationship Id="rId3"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6.xml"/><Relationship Id="rId3"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9.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1.xml"/><Relationship Id="rId3" Type="http://schemas.openxmlformats.org/officeDocument/2006/relationships/image" Target="../media/image34.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2.xml"/><Relationship Id="rId3" Type="http://schemas.openxmlformats.org/officeDocument/2006/relationships/image" Target="../media/image47.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3.xml"/><Relationship Id="rId3"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4.xml"/><Relationship Id="rId3" Type="http://schemas.openxmlformats.org/officeDocument/2006/relationships/image" Target="../media/image48.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5.xml"/><Relationship Id="rId3"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6.xml"/><Relationship Id="rId3"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1.xml"/><Relationship Id="rId3" Type="http://schemas.openxmlformats.org/officeDocument/2006/relationships/image" Target="../media/image16.png"/><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2.xml"/><Relationship Id="rId3" Type="http://schemas.openxmlformats.org/officeDocument/2006/relationships/image" Target="../media/image23.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3.xml"/><Relationship Id="rId3" Type="http://schemas.openxmlformats.org/officeDocument/2006/relationships/image" Target="../media/image22.pn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4.xml"/><Relationship Id="rId3"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5.xml"/><Relationship Id="rId3" Type="http://schemas.openxmlformats.org/officeDocument/2006/relationships/image" Target="../media/image28.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6.xml"/><Relationship Id="rId3" Type="http://schemas.openxmlformats.org/officeDocument/2006/relationships/image" Target="../media/image27.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7.xml"/><Relationship Id="rId3" Type="http://schemas.openxmlformats.org/officeDocument/2006/relationships/image" Target="../media/image25.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9.xml"/><Relationship Id="rId3" Type="http://schemas.openxmlformats.org/officeDocument/2006/relationships/image" Target="../media/image59.pn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0.xml"/><Relationship Id="rId3" Type="http://schemas.openxmlformats.org/officeDocument/2006/relationships/image" Target="../media/image40.png"/><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1.xml"/><Relationship Id="rId3" Type="http://schemas.openxmlformats.org/officeDocument/2006/relationships/image" Target="../media/image43.png"/><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2.xml"/><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6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3.xml"/><Relationship Id="rId3" Type="http://schemas.openxmlformats.org/officeDocument/2006/relationships/image" Target="../media/image49.png"/><Relationship Id="rId4" Type="http://schemas.openxmlformats.org/officeDocument/2006/relationships/image" Target="../media/image65.png"/><Relationship Id="rId5" Type="http://schemas.openxmlformats.org/officeDocument/2006/relationships/image" Target="../media/image6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4.xml"/><Relationship Id="rId3" Type="http://schemas.openxmlformats.org/officeDocument/2006/relationships/image" Target="../media/image57.png"/><Relationship Id="rId4" Type="http://schemas.openxmlformats.org/officeDocument/2006/relationships/image" Target="../media/image64.png"/><Relationship Id="rId5" Type="http://schemas.openxmlformats.org/officeDocument/2006/relationships/image" Target="../media/image6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5.xml"/><Relationship Id="rId3" Type="http://schemas.openxmlformats.org/officeDocument/2006/relationships/image" Target="../media/image54.png"/><Relationship Id="rId4" Type="http://schemas.openxmlformats.org/officeDocument/2006/relationships/image" Target="../media/image46.png"/><Relationship Id="rId5" Type="http://schemas.openxmlformats.org/officeDocument/2006/relationships/image" Target="../media/image53.png"/><Relationship Id="rId6" Type="http://schemas.openxmlformats.org/officeDocument/2006/relationships/image" Target="../media/image50.png"/><Relationship Id="rId7" Type="http://schemas.openxmlformats.org/officeDocument/2006/relationships/image" Target="../media/image5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6.xml"/><Relationship Id="rId3" Type="http://schemas.openxmlformats.org/officeDocument/2006/relationships/image" Target="../media/image70.png"/><Relationship Id="rId4" Type="http://schemas.openxmlformats.org/officeDocument/2006/relationships/image" Target="../media/image61.png"/><Relationship Id="rId5" Type="http://schemas.openxmlformats.org/officeDocument/2006/relationships/image" Target="../media/image69.png"/><Relationship Id="rId6" Type="http://schemas.openxmlformats.org/officeDocument/2006/relationships/image" Target="../media/image66.png"/><Relationship Id="rId7" Type="http://schemas.openxmlformats.org/officeDocument/2006/relationships/image" Target="../media/image63.png"/><Relationship Id="rId8" Type="http://schemas.openxmlformats.org/officeDocument/2006/relationships/image" Target="../media/image6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7.xml"/><Relationship Id="rId3" Type="http://schemas.openxmlformats.org/officeDocument/2006/relationships/image" Target="../media/image69.png"/><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8.xml"/><Relationship Id="rId3" Type="http://schemas.openxmlformats.org/officeDocument/2006/relationships/image" Target="../media/image4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59"/>
          <p:cNvSpPr txBox="1"/>
          <p:nvPr>
            <p:ph idx="2" type="body"/>
          </p:nvPr>
        </p:nvSpPr>
        <p:spPr>
          <a:xfrm>
            <a:off x="544823" y="2382750"/>
            <a:ext cx="4548300" cy="13797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lt2"/>
              </a:buClr>
              <a:buSzPts val="1800"/>
              <a:buFont typeface="Arial Black"/>
              <a:buNone/>
            </a:pPr>
            <a:r>
              <a:rPr lang="en" sz="1800">
                <a:latin typeface="Arial Black"/>
                <a:ea typeface="Arial Black"/>
                <a:cs typeface="Arial Black"/>
                <a:sym typeface="Arial Black"/>
              </a:rPr>
              <a:t>Vespucio Free-Flow Toll Collection </a:t>
            </a:r>
            <a:endParaRPr/>
          </a:p>
          <a:p>
            <a:pPr indent="0" lvl="0" marL="0" rtl="0" algn="l">
              <a:lnSpc>
                <a:spcPct val="100000"/>
              </a:lnSpc>
              <a:spcBef>
                <a:spcPts val="408"/>
              </a:spcBef>
              <a:spcAft>
                <a:spcPts val="0"/>
              </a:spcAft>
              <a:buClr>
                <a:schemeClr val="lt2"/>
              </a:buClr>
              <a:buSzPts val="1500"/>
              <a:buNone/>
            </a:pPr>
            <a:r>
              <a:t/>
            </a:r>
            <a:endParaRPr sz="1500"/>
          </a:p>
        </p:txBody>
      </p:sp>
      <p:sp>
        <p:nvSpPr>
          <p:cNvPr id="552" name="Google Shape;552;p59"/>
          <p:cNvSpPr txBox="1"/>
          <p:nvPr>
            <p:ph type="title"/>
          </p:nvPr>
        </p:nvSpPr>
        <p:spPr>
          <a:xfrm>
            <a:off x="544966" y="958709"/>
            <a:ext cx="5015100" cy="705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2"/>
              </a:buClr>
              <a:buSzPts val="1800"/>
              <a:buFont typeface="Arial Black"/>
              <a:buNone/>
            </a:pPr>
            <a:r>
              <a:rPr lang="en" sz="1800">
                <a:latin typeface="Arial Black"/>
                <a:ea typeface="Arial Black"/>
                <a:cs typeface="Arial Black"/>
                <a:sym typeface="Arial Black"/>
              </a:rPr>
              <a:t>COLUMBIA ANALYTICS PROJECT:</a:t>
            </a:r>
            <a:endParaRPr sz="1800">
              <a:latin typeface="Arial Black"/>
              <a:ea typeface="Arial Black"/>
              <a:cs typeface="Arial Black"/>
              <a:sym typeface="Arial Black"/>
            </a:endParaRPr>
          </a:p>
          <a:p>
            <a:pPr indent="0" lvl="0" marL="0" rtl="0" algn="l">
              <a:lnSpc>
                <a:spcPct val="90000"/>
              </a:lnSpc>
              <a:spcBef>
                <a:spcPts val="0"/>
              </a:spcBef>
              <a:spcAft>
                <a:spcPts val="0"/>
              </a:spcAft>
              <a:buClr>
                <a:schemeClr val="lt2"/>
              </a:buClr>
              <a:buSzPts val="1800"/>
              <a:buFont typeface="Arial Black"/>
              <a:buNone/>
            </a:pPr>
            <a:r>
              <a:t/>
            </a:r>
            <a:endParaRPr sz="1800"/>
          </a:p>
        </p:txBody>
      </p:sp>
      <p:cxnSp>
        <p:nvCxnSpPr>
          <p:cNvPr id="553" name="Google Shape;553;p59"/>
          <p:cNvCxnSpPr/>
          <p:nvPr/>
        </p:nvCxnSpPr>
        <p:spPr>
          <a:xfrm>
            <a:off x="544830" y="2278877"/>
            <a:ext cx="4464000" cy="0"/>
          </a:xfrm>
          <a:prstGeom prst="straightConnector1">
            <a:avLst/>
          </a:prstGeom>
          <a:noFill/>
          <a:ln cap="flat" cmpd="sng" w="9525">
            <a:solidFill>
              <a:schemeClr val="lt2"/>
            </a:solidFill>
            <a:prstDash val="solid"/>
            <a:miter lim="800000"/>
            <a:headEnd len="sm" w="sm" type="none"/>
            <a:tailEnd len="sm" w="sm" type="none"/>
          </a:ln>
        </p:spPr>
      </p:cxnSp>
      <p:sp>
        <p:nvSpPr>
          <p:cNvPr id="554" name="Google Shape;554;p59"/>
          <p:cNvSpPr txBox="1"/>
          <p:nvPr>
            <p:ph idx="1" type="body"/>
          </p:nvPr>
        </p:nvSpPr>
        <p:spPr>
          <a:xfrm>
            <a:off x="544824" y="3438325"/>
            <a:ext cx="2333400" cy="920400"/>
          </a:xfrm>
          <a:prstGeom prst="rect">
            <a:avLst/>
          </a:prstGeom>
          <a:noFill/>
          <a:ln>
            <a:noFill/>
          </a:ln>
        </p:spPr>
        <p:txBody>
          <a:bodyPr anchorCtr="0" anchor="t" bIns="0" lIns="0" spcFirstLastPara="1" rIns="0" wrap="square" tIns="0">
            <a:normAutofit fontScale="55000" lnSpcReduction="20000"/>
          </a:bodyPr>
          <a:lstStyle/>
          <a:p>
            <a:pPr indent="0" lvl="0" marL="0" rtl="0" algn="l">
              <a:lnSpc>
                <a:spcPct val="100000"/>
              </a:lnSpc>
              <a:spcBef>
                <a:spcPts val="0"/>
              </a:spcBef>
              <a:spcAft>
                <a:spcPts val="0"/>
              </a:spcAft>
              <a:buClr>
                <a:schemeClr val="lt2"/>
              </a:buClr>
              <a:buSzPct val="52789"/>
              <a:buNone/>
            </a:pPr>
            <a:r>
              <a:rPr lang="en" sz="2273"/>
              <a:t>Michelle Peng</a:t>
            </a:r>
            <a:endParaRPr sz="2273"/>
          </a:p>
          <a:p>
            <a:pPr indent="0" lvl="0" marL="0" rtl="0" algn="l">
              <a:lnSpc>
                <a:spcPct val="100000"/>
              </a:lnSpc>
              <a:spcBef>
                <a:spcPts val="0"/>
              </a:spcBef>
              <a:spcAft>
                <a:spcPts val="0"/>
              </a:spcAft>
              <a:buClr>
                <a:schemeClr val="lt2"/>
              </a:buClr>
              <a:buSzPct val="52789"/>
              <a:buNone/>
            </a:pPr>
            <a:r>
              <a:rPr lang="en" sz="2273"/>
              <a:t>Kris Chen </a:t>
            </a:r>
            <a:endParaRPr sz="2273"/>
          </a:p>
          <a:p>
            <a:pPr indent="0" lvl="0" marL="0" rtl="0" algn="l">
              <a:lnSpc>
                <a:spcPct val="100000"/>
              </a:lnSpc>
              <a:spcBef>
                <a:spcPts val="0"/>
              </a:spcBef>
              <a:spcAft>
                <a:spcPts val="0"/>
              </a:spcAft>
              <a:buClr>
                <a:schemeClr val="lt2"/>
              </a:buClr>
              <a:buSzPct val="52789"/>
              <a:buNone/>
            </a:pPr>
            <a:r>
              <a:rPr lang="en" sz="2273"/>
              <a:t>Vidhi Agrawal</a:t>
            </a:r>
            <a:endParaRPr sz="2273"/>
          </a:p>
          <a:p>
            <a:pPr indent="0" lvl="0" marL="0" rtl="0" algn="l">
              <a:lnSpc>
                <a:spcPct val="100000"/>
              </a:lnSpc>
              <a:spcBef>
                <a:spcPts val="0"/>
              </a:spcBef>
              <a:spcAft>
                <a:spcPts val="0"/>
              </a:spcAft>
              <a:buClr>
                <a:schemeClr val="lt2"/>
              </a:buClr>
              <a:buSzPct val="52789"/>
              <a:buNone/>
            </a:pPr>
            <a:r>
              <a:rPr lang="en" sz="2273"/>
              <a:t>Howard Yu</a:t>
            </a:r>
            <a:endParaRPr sz="2273"/>
          </a:p>
          <a:p>
            <a:pPr indent="0" lvl="0" marL="0" rtl="0" algn="l">
              <a:lnSpc>
                <a:spcPct val="100000"/>
              </a:lnSpc>
              <a:spcBef>
                <a:spcPts val="0"/>
              </a:spcBef>
              <a:spcAft>
                <a:spcPts val="0"/>
              </a:spcAft>
              <a:buClr>
                <a:schemeClr val="lt2"/>
              </a:buClr>
              <a:buSzPct val="52789"/>
              <a:buNone/>
            </a:pPr>
            <a:r>
              <a:rPr lang="en" sz="2273"/>
              <a:t>Raphael Barthes</a:t>
            </a:r>
            <a:endParaRPr sz="2273"/>
          </a:p>
          <a:p>
            <a:pPr indent="0" lvl="0" marL="0" rtl="0" algn="l">
              <a:lnSpc>
                <a:spcPct val="100000"/>
              </a:lnSpc>
              <a:spcBef>
                <a:spcPts val="0"/>
              </a:spcBef>
              <a:spcAft>
                <a:spcPts val="0"/>
              </a:spcAft>
              <a:buClr>
                <a:schemeClr val="lt2"/>
              </a:buClr>
              <a:buSzPct val="1000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7" name="Shape 647"/>
        <p:cNvGrpSpPr/>
        <p:nvPr/>
      </p:nvGrpSpPr>
      <p:grpSpPr>
        <a:xfrm>
          <a:off x="0" y="0"/>
          <a:ext cx="0" cy="0"/>
          <a:chOff x="0" y="0"/>
          <a:chExt cx="0" cy="0"/>
        </a:xfrm>
      </p:grpSpPr>
      <p:sp>
        <p:nvSpPr>
          <p:cNvPr id="648" name="Google Shape;648;p68"/>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2: Macroeconomic Correlation Analysis</a:t>
            </a:r>
            <a:endParaRPr/>
          </a:p>
        </p:txBody>
      </p:sp>
      <p:sp>
        <p:nvSpPr>
          <p:cNvPr id="649" name="Google Shape;649;p68"/>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2.2 Univariate Correlation: Analysis</a:t>
            </a:r>
            <a:endParaRPr sz="1353"/>
          </a:p>
        </p:txBody>
      </p:sp>
      <p:sp>
        <p:nvSpPr>
          <p:cNvPr id="650" name="Google Shape;650;p68"/>
          <p:cNvSpPr txBox="1"/>
          <p:nvPr>
            <p:ph idx="2" type="body"/>
          </p:nvPr>
        </p:nvSpPr>
        <p:spPr>
          <a:xfrm>
            <a:off x="173025" y="7311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2.2.1 Overall Economic Health: Chilean GDP</a:t>
            </a:r>
            <a:endParaRPr b="0" sz="1253">
              <a:solidFill>
                <a:schemeClr val="dk1"/>
              </a:solidFill>
            </a:endParaRPr>
          </a:p>
        </p:txBody>
      </p:sp>
      <p:sp>
        <p:nvSpPr>
          <p:cNvPr id="651" name="Google Shape;651;p68"/>
          <p:cNvSpPr txBox="1"/>
          <p:nvPr/>
        </p:nvSpPr>
        <p:spPr>
          <a:xfrm>
            <a:off x="119075" y="1005600"/>
            <a:ext cx="4419300" cy="921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chemeClr val="lt1"/>
                </a:solidFill>
              </a:rPr>
              <a:t>Graph Overview:</a:t>
            </a:r>
            <a:endParaRPr b="1" sz="1100">
              <a:solidFill>
                <a:schemeClr val="dk1"/>
              </a:solidFill>
            </a:endParaRPr>
          </a:p>
          <a:p>
            <a:pPr indent="-106426" lvl="0" marL="228600" marR="0" rtl="0" algn="l">
              <a:lnSpc>
                <a:spcPct val="80000"/>
              </a:lnSpc>
              <a:spcBef>
                <a:spcPts val="0"/>
              </a:spcBef>
              <a:spcAft>
                <a:spcPts val="0"/>
              </a:spcAft>
              <a:buClr>
                <a:schemeClr val="dk1"/>
              </a:buClr>
              <a:buSzPts val="1100"/>
              <a:buChar char="●"/>
            </a:pPr>
            <a:r>
              <a:rPr b="1" lang="en" sz="1100">
                <a:solidFill>
                  <a:schemeClr val="dk1"/>
                </a:solidFill>
              </a:rPr>
              <a:t>Blue dots </a:t>
            </a:r>
            <a:r>
              <a:rPr lang="en" sz="1100">
                <a:solidFill>
                  <a:schemeClr val="dk1"/>
                </a:solidFill>
              </a:rPr>
              <a:t>represent the original data points of default likelihood against smoothed GDP values.</a:t>
            </a:r>
            <a:endParaRPr sz="1100">
              <a:solidFill>
                <a:schemeClr val="dk1"/>
              </a:solidFill>
            </a:endParaRPr>
          </a:p>
          <a:p>
            <a:pPr indent="-106426" lvl="0" marL="228600" marR="0" rtl="0" algn="l">
              <a:lnSpc>
                <a:spcPct val="80000"/>
              </a:lnSpc>
              <a:spcBef>
                <a:spcPts val="0"/>
              </a:spcBef>
              <a:spcAft>
                <a:spcPts val="0"/>
              </a:spcAft>
              <a:buClr>
                <a:schemeClr val="dk1"/>
              </a:buClr>
              <a:buSzPts val="1100"/>
              <a:buChar char="●"/>
            </a:pPr>
            <a:r>
              <a:rPr b="1" lang="en" sz="1100">
                <a:solidFill>
                  <a:schemeClr val="dk1"/>
                </a:solidFill>
              </a:rPr>
              <a:t>The red line </a:t>
            </a:r>
            <a:r>
              <a:rPr lang="en" sz="1100">
                <a:solidFill>
                  <a:schemeClr val="dk1"/>
                </a:solidFill>
              </a:rPr>
              <a:t>illustrates the moving average regression, showing a clear negative trend between GDP and default likelihood.</a:t>
            </a:r>
            <a:endParaRPr sz="1100">
              <a:solidFill>
                <a:schemeClr val="dk1"/>
              </a:solidFill>
            </a:endParaRPr>
          </a:p>
        </p:txBody>
      </p:sp>
      <p:pic>
        <p:nvPicPr>
          <p:cNvPr id="652" name="Google Shape;652;p68"/>
          <p:cNvPicPr preferRelativeResize="0"/>
          <p:nvPr/>
        </p:nvPicPr>
        <p:blipFill>
          <a:blip r:embed="rId3">
            <a:alphaModFix/>
          </a:blip>
          <a:stretch>
            <a:fillRect/>
          </a:stretch>
        </p:blipFill>
        <p:spPr>
          <a:xfrm>
            <a:off x="4572000" y="1126385"/>
            <a:ext cx="4492324" cy="3593866"/>
          </a:xfrm>
          <a:prstGeom prst="rect">
            <a:avLst/>
          </a:prstGeom>
          <a:noFill/>
          <a:ln>
            <a:noFill/>
          </a:ln>
        </p:spPr>
      </p:pic>
      <p:sp>
        <p:nvSpPr>
          <p:cNvPr id="653" name="Google Shape;653;p68"/>
          <p:cNvSpPr txBox="1"/>
          <p:nvPr/>
        </p:nvSpPr>
        <p:spPr>
          <a:xfrm>
            <a:off x="146025" y="2037450"/>
            <a:ext cx="4349100" cy="2568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chemeClr val="lt1"/>
                </a:solidFill>
              </a:rPr>
              <a:t>Key Observations: Understanding Data Variability</a:t>
            </a:r>
            <a:endParaRPr sz="1100">
              <a:solidFill>
                <a:srgbClr val="0E0E51"/>
              </a:solidFill>
            </a:endParaRPr>
          </a:p>
          <a:p>
            <a:pPr indent="-100076" lvl="0" marL="228600" rtl="0" algn="l">
              <a:lnSpc>
                <a:spcPct val="80000"/>
              </a:lnSpc>
              <a:spcBef>
                <a:spcPts val="0"/>
              </a:spcBef>
              <a:spcAft>
                <a:spcPts val="0"/>
              </a:spcAft>
              <a:buClr>
                <a:schemeClr val="dk1"/>
              </a:buClr>
              <a:buSzPts val="1000"/>
              <a:buChar char="●"/>
            </a:pPr>
            <a:r>
              <a:rPr lang="en" sz="1100">
                <a:solidFill>
                  <a:srgbClr val="0E0E51"/>
                </a:solidFill>
              </a:rPr>
              <a:t>Scatter of Data Points: Not uniformly distributed; varies widely at higher GDP levels, indicating influences beyond GDP alone (e.g., fiscal policy changes, economic shocks).</a:t>
            </a:r>
            <a:endParaRPr sz="1100">
              <a:solidFill>
                <a:srgbClr val="0E0E51"/>
              </a:solidFill>
            </a:endParaRPr>
          </a:p>
          <a:p>
            <a:pPr indent="-100076" lvl="0" marL="228600" rtl="0" algn="l">
              <a:lnSpc>
                <a:spcPct val="80000"/>
              </a:lnSpc>
              <a:spcBef>
                <a:spcPts val="0"/>
              </a:spcBef>
              <a:spcAft>
                <a:spcPts val="0"/>
              </a:spcAft>
              <a:buClr>
                <a:schemeClr val="dk1"/>
              </a:buClr>
              <a:buSzPts val="1000"/>
              <a:buChar char="●"/>
            </a:pPr>
            <a:r>
              <a:rPr lang="en" sz="1100">
                <a:solidFill>
                  <a:srgbClr val="0E0E51"/>
                </a:solidFill>
              </a:rPr>
              <a:t> Density of Points: Denser in some areas, suggesting consistent default likelihood or more data availability. Sparse Areas indicate less data or stability in the relationship, complicating precise predictions.</a:t>
            </a:r>
            <a:endParaRPr sz="1100">
              <a:solidFill>
                <a:srgbClr val="0E0E51"/>
              </a:solidFill>
            </a:endParaRPr>
          </a:p>
          <a:p>
            <a:pPr indent="0" lvl="0" marL="0" rtl="0" algn="l">
              <a:lnSpc>
                <a:spcPct val="80000"/>
              </a:lnSpc>
              <a:spcBef>
                <a:spcPts val="408"/>
              </a:spcBef>
              <a:spcAft>
                <a:spcPts val="0"/>
              </a:spcAft>
              <a:buNone/>
            </a:pPr>
            <a:r>
              <a:t/>
            </a:r>
            <a:endParaRPr sz="1100">
              <a:solidFill>
                <a:srgbClr val="0E0E51"/>
              </a:solidFill>
            </a:endParaRPr>
          </a:p>
          <a:p>
            <a:pPr indent="0" lvl="0" marL="0" rtl="0" algn="l">
              <a:lnSpc>
                <a:spcPct val="80000"/>
              </a:lnSpc>
              <a:spcBef>
                <a:spcPts val="408"/>
              </a:spcBef>
              <a:spcAft>
                <a:spcPts val="0"/>
              </a:spcAft>
              <a:buNone/>
            </a:pPr>
            <a:r>
              <a:rPr b="1" lang="en" sz="1100">
                <a:solidFill>
                  <a:schemeClr val="lt1"/>
                </a:solidFill>
              </a:rPr>
              <a:t>Implications for Economic Analysis:</a:t>
            </a:r>
            <a:endParaRPr b="1" sz="1100">
              <a:solidFill>
                <a:schemeClr val="lt1"/>
              </a:solidFill>
            </a:endParaRPr>
          </a:p>
          <a:p>
            <a:pPr indent="-100076" lvl="0" marL="228600" rtl="0" algn="l">
              <a:lnSpc>
                <a:spcPct val="80000"/>
              </a:lnSpc>
              <a:spcBef>
                <a:spcPts val="408"/>
              </a:spcBef>
              <a:spcAft>
                <a:spcPts val="0"/>
              </a:spcAft>
              <a:buClr>
                <a:schemeClr val="dk1"/>
              </a:buClr>
              <a:buSzPts val="1000"/>
              <a:buChar char="●"/>
            </a:pPr>
            <a:r>
              <a:rPr lang="en" sz="1100">
                <a:solidFill>
                  <a:srgbClr val="0E0E51"/>
                </a:solidFill>
              </a:rPr>
              <a:t>Risk Assessment &amp; Planning: High variability around the regression line indicates the need for additional indicators in economic models for more accurate forecasting and risk management.Relying solely on GDP for predicting default likelihood is insufficient; incorporating a broader range of economic indicators enhances understanding and planning.</a:t>
            </a:r>
            <a:endParaRPr sz="1100">
              <a:solidFill>
                <a:srgbClr val="0E0E5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69"/>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2: Macroeconomic Correlation Analysis</a:t>
            </a:r>
            <a:endParaRPr/>
          </a:p>
        </p:txBody>
      </p:sp>
      <p:sp>
        <p:nvSpPr>
          <p:cNvPr id="659" name="Google Shape;659;p69"/>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2.2 Univariate Correlation: Analysis</a:t>
            </a:r>
            <a:endParaRPr sz="1353"/>
          </a:p>
        </p:txBody>
      </p:sp>
      <p:sp>
        <p:nvSpPr>
          <p:cNvPr id="660" name="Google Shape;660;p69"/>
          <p:cNvSpPr txBox="1"/>
          <p:nvPr>
            <p:ph idx="2" type="body"/>
          </p:nvPr>
        </p:nvSpPr>
        <p:spPr>
          <a:xfrm>
            <a:off x="173025" y="7311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2.2.2 Inflation: Chilean CPI </a:t>
            </a:r>
            <a:endParaRPr b="0" sz="1253">
              <a:solidFill>
                <a:schemeClr val="dk1"/>
              </a:solidFill>
            </a:endParaRPr>
          </a:p>
        </p:txBody>
      </p:sp>
      <p:sp>
        <p:nvSpPr>
          <p:cNvPr id="661" name="Google Shape;661;p69"/>
          <p:cNvSpPr txBox="1"/>
          <p:nvPr/>
        </p:nvSpPr>
        <p:spPr>
          <a:xfrm>
            <a:off x="119075" y="958300"/>
            <a:ext cx="5081100" cy="11853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Graph Overview:</a:t>
            </a:r>
            <a:endParaRPr b="1" sz="1100">
              <a:solidFill>
                <a:schemeClr val="lt1"/>
              </a:solidFill>
            </a:endParaRPr>
          </a:p>
          <a:p>
            <a:pPr indent="-106426" lvl="0" marL="228600" rtl="0" algn="l">
              <a:lnSpc>
                <a:spcPct val="80000"/>
              </a:lnSpc>
              <a:spcBef>
                <a:spcPts val="408"/>
              </a:spcBef>
              <a:spcAft>
                <a:spcPts val="0"/>
              </a:spcAft>
              <a:buClr>
                <a:schemeClr val="dk1"/>
              </a:buClr>
              <a:buSzPts val="1100"/>
              <a:buChar char="●"/>
            </a:pPr>
            <a:r>
              <a:rPr b="1" lang="en" sz="1100">
                <a:solidFill>
                  <a:schemeClr val="lt1"/>
                </a:solidFill>
              </a:rPr>
              <a:t>Blue Line: </a:t>
            </a:r>
            <a:r>
              <a:rPr lang="en" sz="1100">
                <a:solidFill>
                  <a:schemeClr val="dk1"/>
                </a:solidFill>
              </a:rPr>
              <a:t>Represents the scaled Consumer Price Index (CPI) in Chile, showing general price level changes over time.</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lt1"/>
                </a:solidFill>
              </a:rPr>
              <a:t>Red Line: </a:t>
            </a:r>
            <a:r>
              <a:rPr lang="en" sz="1100">
                <a:solidFill>
                  <a:schemeClr val="dk1"/>
                </a:solidFill>
              </a:rPr>
              <a:t>Depicts the likelihood of default, demonstrating how default rates have changed over the same period.</a:t>
            </a:r>
            <a:endParaRPr sz="1100">
              <a:solidFill>
                <a:schemeClr val="dk1"/>
              </a:solidFill>
            </a:endParaRPr>
          </a:p>
          <a:p>
            <a:pPr indent="-115570" lvl="1" marL="320040" rtl="0" algn="l">
              <a:lnSpc>
                <a:spcPct val="80000"/>
              </a:lnSpc>
              <a:spcBef>
                <a:spcPts val="0"/>
              </a:spcBef>
              <a:spcAft>
                <a:spcPts val="0"/>
              </a:spcAft>
              <a:buClr>
                <a:schemeClr val="dk1"/>
              </a:buClr>
              <a:buSzPts val="1100"/>
              <a:buChar char="○"/>
            </a:pPr>
            <a:r>
              <a:rPr i="1" lang="en" sz="1100">
                <a:solidFill>
                  <a:schemeClr val="dk1"/>
                </a:solidFill>
              </a:rPr>
              <a:t>Likelihood of Default: defined as the proportion of loans that are unpaid or written off, calculated monthly based on their issuance dates.</a:t>
            </a:r>
            <a:endParaRPr sz="1100">
              <a:solidFill>
                <a:schemeClr val="dk1"/>
              </a:solidFill>
            </a:endParaRPr>
          </a:p>
        </p:txBody>
      </p:sp>
      <p:sp>
        <p:nvSpPr>
          <p:cNvPr id="662" name="Google Shape;662;p69"/>
          <p:cNvSpPr txBox="1"/>
          <p:nvPr/>
        </p:nvSpPr>
        <p:spPr>
          <a:xfrm>
            <a:off x="5753625" y="1005600"/>
            <a:ext cx="3390300" cy="3854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Key Observations:</a:t>
            </a:r>
            <a:endParaRPr sz="1100">
              <a:solidFill>
                <a:schemeClr val="dk1"/>
              </a:solidFill>
            </a:endParaRPr>
          </a:p>
          <a:p>
            <a:pPr indent="0" lvl="0" marL="0" rtl="0" algn="l">
              <a:lnSpc>
                <a:spcPct val="80000"/>
              </a:lnSpc>
              <a:spcBef>
                <a:spcPts val="408"/>
              </a:spcBef>
              <a:spcAft>
                <a:spcPts val="0"/>
              </a:spcAft>
              <a:buNone/>
            </a:pPr>
            <a:r>
              <a:rPr b="1" lang="en" sz="1100">
                <a:solidFill>
                  <a:schemeClr val="lt1"/>
                </a:solidFill>
              </a:rPr>
              <a:t>CPI Growth: </a:t>
            </a:r>
            <a:endParaRPr sz="1100">
              <a:solidFill>
                <a:schemeClr val="dk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Steady increase from 2010, with a sharp acceleration post-2020, indicating significant inflationary pressures in recent years.</a:t>
            </a:r>
            <a:endParaRPr sz="1100">
              <a:solidFill>
                <a:schemeClr val="dk1"/>
              </a:solidFill>
            </a:endParaRPr>
          </a:p>
          <a:p>
            <a:pPr indent="0" lvl="0" marL="0" rtl="0" algn="l">
              <a:lnSpc>
                <a:spcPct val="80000"/>
              </a:lnSpc>
              <a:spcBef>
                <a:spcPts val="408"/>
              </a:spcBef>
              <a:spcAft>
                <a:spcPts val="0"/>
              </a:spcAft>
              <a:buNone/>
            </a:pPr>
            <a:r>
              <a:rPr b="1" lang="en" sz="1100">
                <a:solidFill>
                  <a:schemeClr val="lt1"/>
                </a:solidFill>
              </a:rPr>
              <a:t>Default Rate Trends: </a:t>
            </a:r>
            <a:endParaRPr sz="1100">
              <a:solidFill>
                <a:schemeClr val="dk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Low and relatively stable default rates during the initial years, with a  rise beginning around 2020, parallel to the spike in CPI. </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Dramatically rises beginning around 2022, with trend continuing to-date.</a:t>
            </a:r>
            <a:endParaRPr sz="1100">
              <a:solidFill>
                <a:schemeClr val="dk1"/>
              </a:solidFill>
            </a:endParaRPr>
          </a:p>
          <a:p>
            <a:pPr indent="0" lvl="0" marL="0" rtl="0" algn="l">
              <a:lnSpc>
                <a:spcPct val="80000"/>
              </a:lnSpc>
              <a:spcBef>
                <a:spcPts val="408"/>
              </a:spcBef>
              <a:spcAft>
                <a:spcPts val="0"/>
              </a:spcAft>
              <a:buNone/>
            </a:pPr>
            <a:r>
              <a:rPr b="1" lang="en" sz="1100">
                <a:solidFill>
                  <a:schemeClr val="lt1"/>
                </a:solidFill>
              </a:rPr>
              <a:t>Correlation: </a:t>
            </a:r>
            <a:endParaRPr sz="1100">
              <a:solidFill>
                <a:schemeClr val="dk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The simultaneous sharp rise in both CPI and default rates post-2020 suggests a possible correlation where rising inflation may be impacting economic stability, increasing financial strain and default rates.</a:t>
            </a:r>
            <a:endParaRPr sz="1100">
              <a:solidFill>
                <a:schemeClr val="dk1"/>
              </a:solidFill>
            </a:endParaRPr>
          </a:p>
          <a:p>
            <a:pPr indent="0" lvl="0" marL="0" rtl="0" algn="l">
              <a:lnSpc>
                <a:spcPct val="80000"/>
              </a:lnSpc>
              <a:spcBef>
                <a:spcPts val="408"/>
              </a:spcBef>
              <a:spcAft>
                <a:spcPts val="0"/>
              </a:spcAft>
              <a:buNone/>
            </a:pPr>
            <a:r>
              <a:rPr b="1" lang="en" sz="1100">
                <a:solidFill>
                  <a:schemeClr val="lt1"/>
                </a:solidFill>
              </a:rPr>
              <a:t>Economic Insight: </a:t>
            </a:r>
            <a:endParaRPr sz="1100">
              <a:solidFill>
                <a:schemeClr val="dk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The steep increase in default likelihood coinciding with rising inflation could indicate that higher costs of living and operational costs may be financially straining entities responsible for highway maintenance or usage, leading to increased defaults.</a:t>
            </a:r>
            <a:endParaRPr sz="1100">
              <a:solidFill>
                <a:schemeClr val="dk1"/>
              </a:solidFill>
            </a:endParaRPr>
          </a:p>
        </p:txBody>
      </p:sp>
      <p:pic>
        <p:nvPicPr>
          <p:cNvPr id="663" name="Google Shape;663;p69"/>
          <p:cNvPicPr preferRelativeResize="0"/>
          <p:nvPr/>
        </p:nvPicPr>
        <p:blipFill>
          <a:blip r:embed="rId3">
            <a:alphaModFix/>
          </a:blip>
          <a:stretch>
            <a:fillRect/>
          </a:stretch>
        </p:blipFill>
        <p:spPr>
          <a:xfrm>
            <a:off x="152400" y="2296000"/>
            <a:ext cx="5218799" cy="26950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70"/>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2: Macroeconomic Correlation Analysis</a:t>
            </a:r>
            <a:endParaRPr/>
          </a:p>
        </p:txBody>
      </p:sp>
      <p:sp>
        <p:nvSpPr>
          <p:cNvPr id="669" name="Google Shape;669;p70"/>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2.2 Univariate Correlation: Analysis</a:t>
            </a:r>
            <a:endParaRPr sz="1353"/>
          </a:p>
        </p:txBody>
      </p:sp>
      <p:sp>
        <p:nvSpPr>
          <p:cNvPr id="670" name="Google Shape;670;p70"/>
          <p:cNvSpPr txBox="1"/>
          <p:nvPr>
            <p:ph idx="2" type="body"/>
          </p:nvPr>
        </p:nvSpPr>
        <p:spPr>
          <a:xfrm>
            <a:off x="173025" y="7311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2.2.2 Inflation: Chilean CPI</a:t>
            </a:r>
            <a:endParaRPr b="0" sz="1253">
              <a:solidFill>
                <a:schemeClr val="dk1"/>
              </a:solidFill>
            </a:endParaRPr>
          </a:p>
        </p:txBody>
      </p:sp>
      <p:sp>
        <p:nvSpPr>
          <p:cNvPr id="671" name="Google Shape;671;p70"/>
          <p:cNvSpPr txBox="1"/>
          <p:nvPr/>
        </p:nvSpPr>
        <p:spPr>
          <a:xfrm>
            <a:off x="119075" y="958288"/>
            <a:ext cx="7008600" cy="16653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Regression</a:t>
            </a:r>
            <a:r>
              <a:rPr b="1" lang="en" sz="1100">
                <a:solidFill>
                  <a:schemeClr val="lt1"/>
                </a:solidFill>
              </a:rPr>
              <a:t> Analysis with </a:t>
            </a:r>
            <a:r>
              <a:rPr b="1" lang="en" sz="1100">
                <a:solidFill>
                  <a:schemeClr val="lt1"/>
                </a:solidFill>
              </a:rPr>
              <a:t>Moving Average</a:t>
            </a:r>
            <a:endParaRPr b="1" sz="1100">
              <a:solidFill>
                <a:schemeClr val="lt1"/>
              </a:solidFill>
            </a:endParaRPr>
          </a:p>
          <a:p>
            <a:pPr indent="0" lvl="0" marL="0" rtl="0" algn="l">
              <a:lnSpc>
                <a:spcPct val="80000"/>
              </a:lnSpc>
              <a:spcBef>
                <a:spcPts val="408"/>
              </a:spcBef>
              <a:spcAft>
                <a:spcPts val="0"/>
              </a:spcAft>
              <a:buNone/>
            </a:pPr>
            <a:r>
              <a:rPr b="1" lang="en" sz="1100">
                <a:solidFill>
                  <a:schemeClr val="lt1"/>
                </a:solidFill>
              </a:rPr>
              <a:t>Independent Variable: Chilean CPI (Monthly)</a:t>
            </a:r>
            <a:endParaRPr b="1" sz="1100">
              <a:solidFill>
                <a:schemeClr val="lt1"/>
              </a:solidFill>
            </a:endParaRPr>
          </a:p>
          <a:p>
            <a:pPr indent="-106426" lvl="0" marL="228600" rtl="0" algn="l">
              <a:lnSpc>
                <a:spcPct val="80000"/>
              </a:lnSpc>
              <a:spcBef>
                <a:spcPts val="408"/>
              </a:spcBef>
              <a:spcAft>
                <a:spcPts val="0"/>
              </a:spcAft>
              <a:buClr>
                <a:schemeClr val="dk1"/>
              </a:buClr>
              <a:buSzPts val="1100"/>
              <a:buChar char="●"/>
            </a:pPr>
            <a:r>
              <a:rPr b="1" lang="en" sz="1100">
                <a:solidFill>
                  <a:schemeClr val="dk1"/>
                </a:solidFill>
              </a:rPr>
              <a:t>Units: </a:t>
            </a:r>
            <a:r>
              <a:rPr lang="en" sz="1100">
                <a:solidFill>
                  <a:schemeClr val="dk1"/>
                </a:solidFill>
              </a:rPr>
              <a:t> Index, Scaled </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Granularity</a:t>
            </a:r>
            <a:r>
              <a:rPr lang="en" sz="1100">
                <a:solidFill>
                  <a:schemeClr val="dk1"/>
                </a:solidFill>
              </a:rPr>
              <a:t>:  Monthly</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Window Size: </a:t>
            </a:r>
            <a:r>
              <a:rPr lang="en" sz="1100">
                <a:solidFill>
                  <a:schemeClr val="dk1"/>
                </a:solidFill>
              </a:rPr>
              <a:t>31</a:t>
            </a:r>
            <a:endParaRPr sz="1100">
              <a:solidFill>
                <a:schemeClr val="dk1"/>
              </a:solidFill>
            </a:endParaRPr>
          </a:p>
          <a:p>
            <a:pPr indent="0" lvl="0" marL="0" rtl="0" algn="l">
              <a:lnSpc>
                <a:spcPct val="80000"/>
              </a:lnSpc>
              <a:spcBef>
                <a:spcPts val="408"/>
              </a:spcBef>
              <a:spcAft>
                <a:spcPts val="0"/>
              </a:spcAft>
              <a:buNone/>
            </a:pPr>
            <a:r>
              <a:rPr b="1" lang="en" sz="1100">
                <a:solidFill>
                  <a:schemeClr val="lt1"/>
                </a:solidFill>
              </a:rPr>
              <a:t>Dependent Variable: Default Rate</a:t>
            </a:r>
            <a:endParaRPr b="1" sz="1100">
              <a:solidFill>
                <a:schemeClr val="lt1"/>
              </a:solidFill>
            </a:endParaRPr>
          </a:p>
          <a:p>
            <a:pPr indent="-106426" lvl="0" marL="228600" rtl="0" algn="l">
              <a:lnSpc>
                <a:spcPct val="80000"/>
              </a:lnSpc>
              <a:spcBef>
                <a:spcPts val="408"/>
              </a:spcBef>
              <a:spcAft>
                <a:spcPts val="0"/>
              </a:spcAft>
              <a:buClr>
                <a:schemeClr val="dk1"/>
              </a:buClr>
              <a:buSzPts val="1100"/>
              <a:buChar char="●"/>
            </a:pPr>
            <a:r>
              <a:rPr b="1" lang="en" sz="1100">
                <a:solidFill>
                  <a:schemeClr val="dk1"/>
                </a:solidFill>
              </a:rPr>
              <a:t>Units: </a:t>
            </a:r>
            <a:r>
              <a:rPr lang="en" sz="1100">
                <a:solidFill>
                  <a:schemeClr val="dk1"/>
                </a:solidFill>
              </a:rPr>
              <a:t>% points</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Granularity</a:t>
            </a:r>
            <a:r>
              <a:rPr lang="en" sz="1100">
                <a:solidFill>
                  <a:schemeClr val="dk1"/>
                </a:solidFill>
              </a:rPr>
              <a:t>:  Monthly</a:t>
            </a:r>
            <a:endParaRPr sz="1100">
              <a:solidFill>
                <a:schemeClr val="dk1"/>
              </a:solidFill>
            </a:endParaRPr>
          </a:p>
          <a:p>
            <a:pPr indent="0" lvl="0" marL="0" rtl="0" algn="l">
              <a:lnSpc>
                <a:spcPct val="80000"/>
              </a:lnSpc>
              <a:spcBef>
                <a:spcPts val="408"/>
              </a:spcBef>
              <a:spcAft>
                <a:spcPts val="408"/>
              </a:spcAft>
              <a:buNone/>
            </a:pPr>
            <a:r>
              <a:t/>
            </a:r>
            <a:endParaRPr sz="1100">
              <a:solidFill>
                <a:schemeClr val="dk1"/>
              </a:solidFill>
            </a:endParaRPr>
          </a:p>
        </p:txBody>
      </p:sp>
      <p:sp>
        <p:nvSpPr>
          <p:cNvPr id="672" name="Google Shape;672;p70"/>
          <p:cNvSpPr txBox="1"/>
          <p:nvPr/>
        </p:nvSpPr>
        <p:spPr>
          <a:xfrm>
            <a:off x="4723875" y="958300"/>
            <a:ext cx="4420200" cy="37188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Summary of Results</a:t>
            </a:r>
            <a:endParaRPr b="1" sz="1100">
              <a:solidFill>
                <a:schemeClr val="lt1"/>
              </a:solidFill>
            </a:endParaRPr>
          </a:p>
          <a:p>
            <a:pPr indent="0" lvl="0" marL="0" rtl="0" algn="l">
              <a:lnSpc>
                <a:spcPct val="80000"/>
              </a:lnSpc>
              <a:spcBef>
                <a:spcPts val="408"/>
              </a:spcBef>
              <a:spcAft>
                <a:spcPts val="0"/>
              </a:spcAft>
              <a:buNone/>
            </a:pPr>
            <a:r>
              <a:rPr b="1" lang="en" sz="1100">
                <a:solidFill>
                  <a:schemeClr val="lt1"/>
                </a:solidFill>
              </a:rPr>
              <a:t>Model Fit:</a:t>
            </a:r>
            <a:endParaRPr sz="1100">
              <a:solidFill>
                <a:schemeClr val="dk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The regression model explains 84.8% of the variance in default likelihood (R-squared=0.848), demonstrating a strong model fit., with an adjusted R-squared of 0.845 confirming model robustness.</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An F-statistic of 257.0, with a highly significant probability (Prob (F-statistic): 1.88e-20), indicates that the relationship between CPI and default rates is statistically significant and not due to chance.</a:t>
            </a:r>
            <a:endParaRPr sz="1100">
              <a:solidFill>
                <a:schemeClr val="dk1"/>
              </a:solidFill>
            </a:endParaRPr>
          </a:p>
          <a:p>
            <a:pPr indent="0" lvl="0" marL="0" rtl="0" algn="l">
              <a:lnSpc>
                <a:spcPct val="80000"/>
              </a:lnSpc>
              <a:spcBef>
                <a:spcPts val="408"/>
              </a:spcBef>
              <a:spcAft>
                <a:spcPts val="0"/>
              </a:spcAft>
              <a:buNone/>
            </a:pPr>
            <a:r>
              <a:t/>
            </a:r>
            <a:endParaRPr sz="1100">
              <a:solidFill>
                <a:schemeClr val="dk1"/>
              </a:solidFill>
            </a:endParaRPr>
          </a:p>
          <a:p>
            <a:pPr indent="0" lvl="0" marL="0" rtl="0" algn="l">
              <a:lnSpc>
                <a:spcPct val="80000"/>
              </a:lnSpc>
              <a:spcBef>
                <a:spcPts val="408"/>
              </a:spcBef>
              <a:spcAft>
                <a:spcPts val="0"/>
              </a:spcAft>
              <a:buNone/>
            </a:pPr>
            <a:r>
              <a:rPr b="1" lang="en" sz="1100">
                <a:solidFill>
                  <a:schemeClr val="lt1"/>
                </a:solidFill>
              </a:rPr>
              <a:t>Coefficients:</a:t>
            </a:r>
            <a:endParaRPr sz="1100">
              <a:solidFill>
                <a:schemeClr val="dk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Constant (Intercept): 10.9202 (p &lt; 0.000), suggesting a high baseline likelihood of default irrespective of CPI levels.</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CPI Coefficient: 9.7682(p &lt; 0.000), showing a strong positive impact of CPI on default likelihood; as CPI increases, the likelihood of default also significantly increases.</a:t>
            </a:r>
            <a:endParaRPr sz="1100">
              <a:solidFill>
                <a:schemeClr val="dk1"/>
              </a:solidFill>
            </a:endParaRPr>
          </a:p>
          <a:p>
            <a:pPr indent="0" lvl="0" marL="0" rtl="0" algn="l">
              <a:lnSpc>
                <a:spcPct val="80000"/>
              </a:lnSpc>
              <a:spcBef>
                <a:spcPts val="408"/>
              </a:spcBef>
              <a:spcAft>
                <a:spcPts val="0"/>
              </a:spcAft>
              <a:buNone/>
            </a:pPr>
            <a:r>
              <a:t/>
            </a:r>
            <a:endParaRPr sz="1100">
              <a:solidFill>
                <a:schemeClr val="dk1"/>
              </a:solidFill>
            </a:endParaRPr>
          </a:p>
          <a:p>
            <a:pPr indent="0" lvl="0" marL="0" marR="0" rtl="0" algn="l">
              <a:lnSpc>
                <a:spcPct val="80000"/>
              </a:lnSpc>
              <a:spcBef>
                <a:spcPts val="408"/>
              </a:spcBef>
              <a:spcAft>
                <a:spcPts val="0"/>
              </a:spcAft>
              <a:buNone/>
            </a:pPr>
            <a:r>
              <a:rPr b="1" lang="en" sz="1100">
                <a:solidFill>
                  <a:schemeClr val="lt1"/>
                </a:solidFill>
              </a:rPr>
              <a:t>Implications:</a:t>
            </a:r>
            <a:endParaRPr b="1" sz="1100">
              <a:solidFill>
                <a:schemeClr val="lt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The optimal window of 31  indicates a 2.5-year lagged effect of CPI on default rates. </a:t>
            </a:r>
            <a:r>
              <a:rPr lang="en" sz="1100">
                <a:solidFill>
                  <a:schemeClr val="dk1"/>
                </a:solidFill>
              </a:rPr>
              <a:t>The significant positive relationship suggests that rising inflation is closely linked to elevated default risks.</a:t>
            </a:r>
            <a:endParaRPr sz="1100">
              <a:solidFill>
                <a:schemeClr val="dk1"/>
              </a:solidFill>
            </a:endParaRPr>
          </a:p>
        </p:txBody>
      </p:sp>
      <p:pic>
        <p:nvPicPr>
          <p:cNvPr id="673" name="Google Shape;673;p70"/>
          <p:cNvPicPr preferRelativeResize="0"/>
          <p:nvPr/>
        </p:nvPicPr>
        <p:blipFill>
          <a:blip r:embed="rId3">
            <a:alphaModFix/>
          </a:blip>
          <a:stretch>
            <a:fillRect/>
          </a:stretch>
        </p:blipFill>
        <p:spPr>
          <a:xfrm>
            <a:off x="119075" y="2389852"/>
            <a:ext cx="4349051" cy="247908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71"/>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2: Macroeconomic Correlation Analysis</a:t>
            </a:r>
            <a:endParaRPr/>
          </a:p>
        </p:txBody>
      </p:sp>
      <p:sp>
        <p:nvSpPr>
          <p:cNvPr id="679" name="Google Shape;679;p71"/>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2.2 Univariate Correlation: Analysis</a:t>
            </a:r>
            <a:endParaRPr sz="1353"/>
          </a:p>
        </p:txBody>
      </p:sp>
      <p:sp>
        <p:nvSpPr>
          <p:cNvPr id="680" name="Google Shape;680;p71"/>
          <p:cNvSpPr txBox="1"/>
          <p:nvPr>
            <p:ph idx="2" type="body"/>
          </p:nvPr>
        </p:nvSpPr>
        <p:spPr>
          <a:xfrm>
            <a:off x="173025" y="7311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2.2.2 Inflation: Chilean CPI </a:t>
            </a:r>
            <a:endParaRPr b="0" sz="1253">
              <a:solidFill>
                <a:schemeClr val="dk1"/>
              </a:solidFill>
            </a:endParaRPr>
          </a:p>
        </p:txBody>
      </p:sp>
      <p:sp>
        <p:nvSpPr>
          <p:cNvPr id="681" name="Google Shape;681;p71"/>
          <p:cNvSpPr txBox="1"/>
          <p:nvPr/>
        </p:nvSpPr>
        <p:spPr>
          <a:xfrm>
            <a:off x="110925" y="938100"/>
            <a:ext cx="4633200" cy="921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chemeClr val="lt1"/>
                </a:solidFill>
              </a:rPr>
              <a:t>Graph Overview:</a:t>
            </a:r>
            <a:endParaRPr b="1" sz="1100">
              <a:solidFill>
                <a:schemeClr val="dk1"/>
              </a:solidFill>
            </a:endParaRPr>
          </a:p>
          <a:p>
            <a:pPr indent="-106426" lvl="0" marL="228600" marR="0" rtl="0" algn="l">
              <a:lnSpc>
                <a:spcPct val="80000"/>
              </a:lnSpc>
              <a:spcBef>
                <a:spcPts val="0"/>
              </a:spcBef>
              <a:spcAft>
                <a:spcPts val="0"/>
              </a:spcAft>
              <a:buClr>
                <a:schemeClr val="dk1"/>
              </a:buClr>
              <a:buSzPts val="1100"/>
              <a:buChar char="●"/>
            </a:pPr>
            <a:r>
              <a:rPr b="1" lang="en" sz="1100">
                <a:solidFill>
                  <a:schemeClr val="dk1"/>
                </a:solidFill>
              </a:rPr>
              <a:t>Blue dots </a:t>
            </a:r>
            <a:r>
              <a:rPr lang="en" sz="1100">
                <a:solidFill>
                  <a:schemeClr val="dk1"/>
                </a:solidFill>
              </a:rPr>
              <a:t>represent t</a:t>
            </a:r>
            <a:r>
              <a:rPr lang="en" sz="1100">
                <a:solidFill>
                  <a:schemeClr val="dk1"/>
                </a:solidFill>
              </a:rPr>
              <a:t>he original data points of default rates plotted against smoothed values of CPI.</a:t>
            </a:r>
            <a:endParaRPr sz="1100">
              <a:solidFill>
                <a:schemeClr val="dk1"/>
              </a:solidFill>
            </a:endParaRPr>
          </a:p>
          <a:p>
            <a:pPr indent="-106426" lvl="0" marL="228600" marR="0" rtl="0" algn="l">
              <a:lnSpc>
                <a:spcPct val="80000"/>
              </a:lnSpc>
              <a:spcBef>
                <a:spcPts val="0"/>
              </a:spcBef>
              <a:spcAft>
                <a:spcPts val="0"/>
              </a:spcAft>
              <a:buClr>
                <a:schemeClr val="dk1"/>
              </a:buClr>
              <a:buSzPts val="1100"/>
              <a:buChar char="●"/>
            </a:pPr>
            <a:r>
              <a:rPr b="1" lang="en" sz="1100">
                <a:solidFill>
                  <a:schemeClr val="dk1"/>
                </a:solidFill>
              </a:rPr>
              <a:t>The red line </a:t>
            </a:r>
            <a:r>
              <a:rPr lang="en" sz="1100">
                <a:solidFill>
                  <a:schemeClr val="dk1"/>
                </a:solidFill>
              </a:rPr>
              <a:t>shows the moving average regression line, displaying the relationship between CPI and default rates over time.</a:t>
            </a:r>
            <a:endParaRPr sz="1100">
              <a:solidFill>
                <a:schemeClr val="dk1"/>
              </a:solidFill>
            </a:endParaRPr>
          </a:p>
        </p:txBody>
      </p:sp>
      <p:sp>
        <p:nvSpPr>
          <p:cNvPr id="682" name="Google Shape;682;p71"/>
          <p:cNvSpPr txBox="1"/>
          <p:nvPr/>
        </p:nvSpPr>
        <p:spPr>
          <a:xfrm>
            <a:off x="4744125" y="1038225"/>
            <a:ext cx="4239300" cy="354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chemeClr val="lt1"/>
                </a:solidFill>
              </a:rPr>
              <a:t>Key Observations</a:t>
            </a:r>
            <a:endParaRPr b="1" sz="1100">
              <a:solidFill>
                <a:schemeClr val="lt1"/>
              </a:solidFill>
            </a:endParaRPr>
          </a:p>
          <a:p>
            <a:pPr indent="0" lvl="0" marL="0" rtl="0" algn="l">
              <a:lnSpc>
                <a:spcPct val="115000"/>
              </a:lnSpc>
              <a:spcBef>
                <a:spcPts val="0"/>
              </a:spcBef>
              <a:spcAft>
                <a:spcPts val="0"/>
              </a:spcAft>
              <a:buNone/>
            </a:pPr>
            <a:r>
              <a:t/>
            </a:r>
            <a:endParaRPr b="1" sz="1100">
              <a:solidFill>
                <a:schemeClr val="lt1"/>
              </a:solidFill>
            </a:endParaRPr>
          </a:p>
          <a:p>
            <a:pPr indent="0" lvl="0" marL="0" rtl="0" algn="l">
              <a:lnSpc>
                <a:spcPct val="80000"/>
              </a:lnSpc>
              <a:spcBef>
                <a:spcPts val="0"/>
              </a:spcBef>
              <a:spcAft>
                <a:spcPts val="0"/>
              </a:spcAft>
              <a:buNone/>
            </a:pPr>
            <a:r>
              <a:rPr b="1" lang="en" sz="1100">
                <a:solidFill>
                  <a:schemeClr val="lt1"/>
                </a:solidFill>
              </a:rPr>
              <a:t>Close Correlation:</a:t>
            </a:r>
            <a:endParaRPr b="1" sz="1100">
              <a:solidFill>
                <a:schemeClr val="lt1"/>
              </a:solidFill>
            </a:endParaRPr>
          </a:p>
          <a:p>
            <a:pPr indent="-106426" lvl="0" marL="228600" rtl="0" algn="l">
              <a:lnSpc>
                <a:spcPct val="80000"/>
              </a:lnSpc>
              <a:spcBef>
                <a:spcPts val="408"/>
              </a:spcBef>
              <a:spcAft>
                <a:spcPts val="0"/>
              </a:spcAft>
              <a:buClr>
                <a:srgbClr val="0E0E51"/>
              </a:buClr>
              <a:buSzPts val="1100"/>
              <a:buChar char="●"/>
            </a:pPr>
            <a:r>
              <a:rPr lang="en" sz="1100">
                <a:solidFill>
                  <a:srgbClr val="0E0E51"/>
                </a:solidFill>
              </a:rPr>
              <a:t>Data points closely align with the regression line, indicating a strong positive correlation between CPI and default rates.</a:t>
            </a:r>
            <a:endParaRPr sz="1100">
              <a:solidFill>
                <a:srgbClr val="0E0E51"/>
              </a:solidFill>
            </a:endParaRPr>
          </a:p>
          <a:p>
            <a:pPr indent="-106426" lvl="0" marL="228600" rtl="0" algn="l">
              <a:lnSpc>
                <a:spcPct val="80000"/>
              </a:lnSpc>
              <a:spcBef>
                <a:spcPts val="0"/>
              </a:spcBef>
              <a:spcAft>
                <a:spcPts val="0"/>
              </a:spcAft>
              <a:buClr>
                <a:srgbClr val="0E0E51"/>
              </a:buClr>
              <a:buSzPts val="1100"/>
              <a:buChar char="●"/>
            </a:pPr>
            <a:r>
              <a:rPr lang="en" sz="1100">
                <a:solidFill>
                  <a:srgbClr val="0E0E51"/>
                </a:solidFill>
              </a:rPr>
              <a:t>Suggests that changes in CPI are closely mirrored by changes in default rates.</a:t>
            </a:r>
            <a:endParaRPr sz="1100">
              <a:solidFill>
                <a:srgbClr val="0E0E51"/>
              </a:solidFill>
            </a:endParaRPr>
          </a:p>
          <a:p>
            <a:pPr indent="0" lvl="0" marL="0" rtl="0" algn="l">
              <a:lnSpc>
                <a:spcPct val="80000"/>
              </a:lnSpc>
              <a:spcBef>
                <a:spcPts val="408"/>
              </a:spcBef>
              <a:spcAft>
                <a:spcPts val="0"/>
              </a:spcAft>
              <a:buNone/>
            </a:pPr>
            <a:r>
              <a:rPr b="1" lang="en" sz="1100">
                <a:solidFill>
                  <a:schemeClr val="lt1"/>
                </a:solidFill>
              </a:rPr>
              <a:t>Consistent Spread</a:t>
            </a:r>
            <a:r>
              <a:rPr lang="en" sz="1100">
                <a:solidFill>
                  <a:schemeClr val="lt1"/>
                </a:solidFill>
              </a:rPr>
              <a:t>: </a:t>
            </a:r>
            <a:endParaRPr sz="1100">
              <a:solidFill>
                <a:schemeClr val="lt1"/>
              </a:solidFill>
            </a:endParaRPr>
          </a:p>
          <a:p>
            <a:pPr indent="-106426" lvl="0" marL="228600" rtl="0" algn="l">
              <a:lnSpc>
                <a:spcPct val="80000"/>
              </a:lnSpc>
              <a:spcBef>
                <a:spcPts val="408"/>
              </a:spcBef>
              <a:spcAft>
                <a:spcPts val="0"/>
              </a:spcAft>
              <a:buClr>
                <a:srgbClr val="0E0E51"/>
              </a:buClr>
              <a:buSzPts val="1100"/>
              <a:buChar char="●"/>
            </a:pPr>
            <a:r>
              <a:rPr lang="en" sz="1100">
                <a:solidFill>
                  <a:srgbClr val="0E0E51"/>
                </a:solidFill>
              </a:rPr>
              <a:t>Spread of default rates around the regression line is relatively narrow at most CPI levels</a:t>
            </a:r>
            <a:endParaRPr sz="1100">
              <a:solidFill>
                <a:srgbClr val="0E0E51"/>
              </a:solidFill>
            </a:endParaRPr>
          </a:p>
          <a:p>
            <a:pPr indent="-106426" lvl="0" marL="228600" rtl="0" algn="l">
              <a:lnSpc>
                <a:spcPct val="80000"/>
              </a:lnSpc>
              <a:spcBef>
                <a:spcPts val="0"/>
              </a:spcBef>
              <a:spcAft>
                <a:spcPts val="0"/>
              </a:spcAft>
              <a:buClr>
                <a:srgbClr val="0E0E51"/>
              </a:buClr>
              <a:buSzPts val="1100"/>
              <a:buChar char="●"/>
            </a:pPr>
            <a:r>
              <a:rPr lang="en" sz="1100">
                <a:solidFill>
                  <a:srgbClr val="0E0E51"/>
                </a:solidFill>
              </a:rPr>
              <a:t>Implies that CPI is a consistent and significant predictor of default rates.</a:t>
            </a:r>
            <a:endParaRPr sz="1100">
              <a:solidFill>
                <a:srgbClr val="0E0E51"/>
              </a:solidFill>
            </a:endParaRPr>
          </a:p>
          <a:p>
            <a:pPr indent="0" lvl="0" marL="0" rtl="0" algn="l">
              <a:lnSpc>
                <a:spcPct val="80000"/>
              </a:lnSpc>
              <a:spcBef>
                <a:spcPts val="408"/>
              </a:spcBef>
              <a:spcAft>
                <a:spcPts val="0"/>
              </a:spcAft>
              <a:buNone/>
            </a:pPr>
            <a:r>
              <a:rPr b="1" lang="en" sz="1100">
                <a:solidFill>
                  <a:schemeClr val="lt1"/>
                </a:solidFill>
              </a:rPr>
              <a:t>Regression Line Precision</a:t>
            </a:r>
            <a:r>
              <a:rPr lang="en" sz="1100">
                <a:solidFill>
                  <a:srgbClr val="0E0E51"/>
                </a:solidFill>
              </a:rPr>
              <a:t>:</a:t>
            </a:r>
            <a:endParaRPr sz="1100">
              <a:solidFill>
                <a:srgbClr val="0E0E51"/>
              </a:solidFill>
            </a:endParaRPr>
          </a:p>
          <a:p>
            <a:pPr indent="-106426" lvl="0" marL="228600" rtl="0" algn="l">
              <a:lnSpc>
                <a:spcPct val="80000"/>
              </a:lnSpc>
              <a:spcBef>
                <a:spcPts val="408"/>
              </a:spcBef>
              <a:spcAft>
                <a:spcPts val="0"/>
              </a:spcAft>
              <a:buClr>
                <a:srgbClr val="0E0E51"/>
              </a:buClr>
              <a:buSzPts val="1100"/>
              <a:buChar char="●"/>
            </a:pPr>
            <a:r>
              <a:rPr lang="en" sz="1100">
                <a:solidFill>
                  <a:srgbClr val="0E0E51"/>
                </a:solidFill>
              </a:rPr>
              <a:t>Precision of the regression line is notable particularly at moderate CPI levels, capturing the relationship with high accuracy. </a:t>
            </a:r>
            <a:endParaRPr sz="1100">
              <a:solidFill>
                <a:srgbClr val="0E0E51"/>
              </a:solidFill>
            </a:endParaRPr>
          </a:p>
          <a:p>
            <a:pPr indent="-106426" lvl="0" marL="228600" rtl="0" algn="l">
              <a:lnSpc>
                <a:spcPct val="80000"/>
              </a:lnSpc>
              <a:spcBef>
                <a:spcPts val="0"/>
              </a:spcBef>
              <a:spcAft>
                <a:spcPts val="0"/>
              </a:spcAft>
              <a:buClr>
                <a:srgbClr val="0E0E51"/>
              </a:buClr>
              <a:buSzPts val="1100"/>
              <a:buChar char="●"/>
            </a:pPr>
            <a:r>
              <a:rPr lang="en" sz="1100">
                <a:solidFill>
                  <a:srgbClr val="0E0E51"/>
                </a:solidFill>
              </a:rPr>
              <a:t>However, as CPI increases, precision of the regression line diminishes slightly.</a:t>
            </a:r>
            <a:endParaRPr sz="1100">
              <a:solidFill>
                <a:srgbClr val="0E0E51"/>
              </a:solidFill>
            </a:endParaRPr>
          </a:p>
          <a:p>
            <a:pPr indent="-106426" lvl="0" marL="228600" rtl="0" algn="l">
              <a:lnSpc>
                <a:spcPct val="80000"/>
              </a:lnSpc>
              <a:spcBef>
                <a:spcPts val="0"/>
              </a:spcBef>
              <a:spcAft>
                <a:spcPts val="0"/>
              </a:spcAft>
              <a:buClr>
                <a:srgbClr val="0E0E51"/>
              </a:buClr>
              <a:buSzPts val="1100"/>
              <a:buChar char="●"/>
            </a:pPr>
            <a:r>
              <a:rPr lang="en" sz="1100">
                <a:solidFill>
                  <a:srgbClr val="0E0E51"/>
                </a:solidFill>
              </a:rPr>
              <a:t>Suggests that while CPI remains a significant predictor of defaults, its predictive power may be less robust under conditions of high inflation, where other indicators may have more influence. </a:t>
            </a:r>
            <a:endParaRPr sz="1100">
              <a:solidFill>
                <a:srgbClr val="0E0E51"/>
              </a:solidFill>
            </a:endParaRPr>
          </a:p>
        </p:txBody>
      </p:sp>
      <p:pic>
        <p:nvPicPr>
          <p:cNvPr id="683" name="Google Shape;683;p71"/>
          <p:cNvPicPr preferRelativeResize="0"/>
          <p:nvPr/>
        </p:nvPicPr>
        <p:blipFill>
          <a:blip r:embed="rId3">
            <a:alphaModFix/>
          </a:blip>
          <a:stretch>
            <a:fillRect/>
          </a:stretch>
        </p:blipFill>
        <p:spPr>
          <a:xfrm>
            <a:off x="345475" y="1859400"/>
            <a:ext cx="3760998" cy="2979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72"/>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2: Macroeconomic Correlation Analysis</a:t>
            </a:r>
            <a:endParaRPr/>
          </a:p>
        </p:txBody>
      </p:sp>
      <p:sp>
        <p:nvSpPr>
          <p:cNvPr id="689" name="Google Shape;689;p72"/>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2.2 Univariate Correlation: Analysis</a:t>
            </a:r>
            <a:endParaRPr sz="1353"/>
          </a:p>
        </p:txBody>
      </p:sp>
      <p:sp>
        <p:nvSpPr>
          <p:cNvPr id="690" name="Google Shape;690;p72"/>
          <p:cNvSpPr txBox="1"/>
          <p:nvPr>
            <p:ph idx="2" type="body"/>
          </p:nvPr>
        </p:nvSpPr>
        <p:spPr>
          <a:xfrm>
            <a:off x="173025" y="7311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2.2.3 Household Conditions: Household Debt</a:t>
            </a:r>
            <a:endParaRPr b="0" sz="1253">
              <a:solidFill>
                <a:schemeClr val="dk1"/>
              </a:solidFill>
            </a:endParaRPr>
          </a:p>
        </p:txBody>
      </p:sp>
      <p:sp>
        <p:nvSpPr>
          <p:cNvPr id="691" name="Google Shape;691;p72"/>
          <p:cNvSpPr txBox="1"/>
          <p:nvPr/>
        </p:nvSpPr>
        <p:spPr>
          <a:xfrm>
            <a:off x="173025" y="962025"/>
            <a:ext cx="4508700" cy="9144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Graph Overview:</a:t>
            </a:r>
            <a:endParaRPr sz="1100">
              <a:solidFill>
                <a:schemeClr val="dk1"/>
              </a:solidFill>
            </a:endParaRPr>
          </a:p>
          <a:p>
            <a:pPr indent="-106426" lvl="0" marL="228600" rtl="0" algn="l">
              <a:lnSpc>
                <a:spcPct val="80000"/>
              </a:lnSpc>
              <a:spcBef>
                <a:spcPts val="408"/>
              </a:spcBef>
              <a:spcAft>
                <a:spcPts val="0"/>
              </a:spcAft>
              <a:buClr>
                <a:schemeClr val="dk1"/>
              </a:buClr>
              <a:buSzPts val="1100"/>
              <a:buChar char="●"/>
            </a:pPr>
            <a:r>
              <a:rPr b="1" lang="en" sz="1100">
                <a:solidFill>
                  <a:schemeClr val="lt1"/>
                </a:solidFill>
              </a:rPr>
              <a:t>Blue Line</a:t>
            </a:r>
            <a:r>
              <a:rPr lang="en" sz="1100">
                <a:solidFill>
                  <a:schemeClr val="dk1"/>
                </a:solidFill>
              </a:rPr>
              <a:t>: Tracks household debt as a percentage of GDP, highlighting changes in household financial burden.</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lt1"/>
                </a:solidFill>
              </a:rPr>
              <a:t>Red Line</a:t>
            </a:r>
            <a:r>
              <a:rPr lang="en" sz="1100">
                <a:solidFill>
                  <a:schemeClr val="dk1"/>
                </a:solidFill>
              </a:rPr>
              <a:t>: Represents highway default rates, illustrating fluctuations in financial obligations.</a:t>
            </a:r>
            <a:endParaRPr sz="1100">
              <a:solidFill>
                <a:schemeClr val="dk1"/>
              </a:solidFill>
            </a:endParaRPr>
          </a:p>
        </p:txBody>
      </p:sp>
      <p:sp>
        <p:nvSpPr>
          <p:cNvPr id="692" name="Google Shape;692;p72"/>
          <p:cNvSpPr txBox="1"/>
          <p:nvPr/>
        </p:nvSpPr>
        <p:spPr>
          <a:xfrm>
            <a:off x="5810700" y="275250"/>
            <a:ext cx="3333300" cy="45930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Key Observations:</a:t>
            </a:r>
            <a:endParaRPr sz="1100">
              <a:solidFill>
                <a:schemeClr val="dk1"/>
              </a:solidFill>
            </a:endParaRPr>
          </a:p>
          <a:p>
            <a:pPr indent="0" lvl="0" marL="0" rtl="0" algn="l">
              <a:lnSpc>
                <a:spcPct val="80000"/>
              </a:lnSpc>
              <a:spcBef>
                <a:spcPts val="408"/>
              </a:spcBef>
              <a:spcAft>
                <a:spcPts val="0"/>
              </a:spcAft>
              <a:buNone/>
            </a:pPr>
            <a:r>
              <a:rPr b="1" lang="en" sz="1100">
                <a:solidFill>
                  <a:schemeClr val="lt1"/>
                </a:solidFill>
              </a:rPr>
              <a:t>Correlation Between Debt and Default:</a:t>
            </a:r>
            <a:endParaRPr sz="1100">
              <a:solidFill>
                <a:schemeClr val="dk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As household debt relative to GDP increases, so do default rates, suggesting a direct relationship where higher debt levels may be driving defaults.</a:t>
            </a:r>
            <a:endParaRPr sz="1100">
              <a:solidFill>
                <a:schemeClr val="dk1"/>
              </a:solidFill>
            </a:endParaRPr>
          </a:p>
          <a:p>
            <a:pPr indent="0" lvl="0" marL="0" rtl="0" algn="l">
              <a:lnSpc>
                <a:spcPct val="80000"/>
              </a:lnSpc>
              <a:spcBef>
                <a:spcPts val="408"/>
              </a:spcBef>
              <a:spcAft>
                <a:spcPts val="0"/>
              </a:spcAft>
              <a:buNone/>
            </a:pPr>
            <a:r>
              <a:rPr b="1" lang="en" sz="1100">
                <a:solidFill>
                  <a:schemeClr val="lt1"/>
                </a:solidFill>
              </a:rPr>
              <a:t>Divergent Movements</a:t>
            </a:r>
            <a:endParaRPr sz="1100">
              <a:solidFill>
                <a:schemeClr val="dk1"/>
              </a:solidFill>
            </a:endParaRPr>
          </a:p>
          <a:p>
            <a:pPr indent="-106426" lvl="0" marL="228600" rtl="0" algn="l">
              <a:lnSpc>
                <a:spcPct val="80000"/>
              </a:lnSpc>
              <a:spcBef>
                <a:spcPts val="408"/>
              </a:spcBef>
              <a:spcAft>
                <a:spcPts val="0"/>
              </a:spcAft>
              <a:buClr>
                <a:schemeClr val="dk1"/>
              </a:buClr>
              <a:buSzPts val="1100"/>
              <a:buChar char="●"/>
            </a:pPr>
            <a:r>
              <a:rPr b="1" lang="en" sz="1100">
                <a:solidFill>
                  <a:schemeClr val="dk1"/>
                </a:solidFill>
              </a:rPr>
              <a:t>2008-2012 Period: Decreasing Debt, Stable Defaults: </a:t>
            </a:r>
            <a:endParaRPr b="1"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This period perhaps reflects a post-crisis adjustment where households are deleveraging, yet defaults do not increase, possibly due to stabilizing economic policies or relief measures.</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2012-2016 Period:Increasing Debt, Stable Defaults</a:t>
            </a:r>
            <a:r>
              <a:rPr lang="en" sz="1100">
                <a:solidFill>
                  <a:schemeClr val="dk1"/>
                </a:solidFill>
              </a:rPr>
              <a:t>:</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As household debt begins to increase after 2012, default rates initially remain stable. Could indicate that the increasing debt had not yet reached a critical threshold affecting default rates, or that credit was still sustainably managed.</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Post-2018 Period:Rapidly Increasing Debt, Sharp Increase in Defaults:</a:t>
            </a:r>
            <a:r>
              <a:rPr lang="en" sz="1100">
                <a:solidFill>
                  <a:schemeClr val="dk1"/>
                </a:solidFill>
              </a:rPr>
              <a:t> </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Although this period shows both metrics rising, the acceleration rates differ. Debt increases at a faster pace initially before defaults begin to sharply increase. The lag suggests that households initially coped with higher debt levels before financial pressures led to increased defaults.</a:t>
            </a:r>
            <a:endParaRPr sz="1100">
              <a:solidFill>
                <a:schemeClr val="dk1"/>
              </a:solidFill>
            </a:endParaRPr>
          </a:p>
        </p:txBody>
      </p:sp>
      <p:pic>
        <p:nvPicPr>
          <p:cNvPr id="693" name="Google Shape;693;p72"/>
          <p:cNvPicPr preferRelativeResize="0"/>
          <p:nvPr/>
        </p:nvPicPr>
        <p:blipFill>
          <a:blip r:embed="rId3">
            <a:alphaModFix/>
          </a:blip>
          <a:stretch>
            <a:fillRect/>
          </a:stretch>
        </p:blipFill>
        <p:spPr>
          <a:xfrm>
            <a:off x="0" y="1876425"/>
            <a:ext cx="5654150" cy="28838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73"/>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2: Macroeconomic Correlation Analysis</a:t>
            </a:r>
            <a:endParaRPr/>
          </a:p>
        </p:txBody>
      </p:sp>
      <p:sp>
        <p:nvSpPr>
          <p:cNvPr id="699" name="Google Shape;699;p73"/>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2.2 Univariate Correlation: Analysis</a:t>
            </a:r>
            <a:endParaRPr sz="1353"/>
          </a:p>
        </p:txBody>
      </p:sp>
      <p:sp>
        <p:nvSpPr>
          <p:cNvPr id="700" name="Google Shape;700;p73"/>
          <p:cNvSpPr txBox="1"/>
          <p:nvPr>
            <p:ph idx="2" type="body"/>
          </p:nvPr>
        </p:nvSpPr>
        <p:spPr>
          <a:xfrm>
            <a:off x="173025" y="7311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2.2.3 Household Conditions: Household Debt</a:t>
            </a:r>
            <a:endParaRPr b="0" sz="1253">
              <a:solidFill>
                <a:schemeClr val="dk1"/>
              </a:solidFill>
            </a:endParaRPr>
          </a:p>
        </p:txBody>
      </p:sp>
      <p:pic>
        <p:nvPicPr>
          <p:cNvPr id="701" name="Google Shape;701;p73"/>
          <p:cNvPicPr preferRelativeResize="0"/>
          <p:nvPr/>
        </p:nvPicPr>
        <p:blipFill>
          <a:blip r:embed="rId3">
            <a:alphaModFix/>
          </a:blip>
          <a:stretch>
            <a:fillRect/>
          </a:stretch>
        </p:blipFill>
        <p:spPr>
          <a:xfrm>
            <a:off x="173025" y="2438975"/>
            <a:ext cx="4512500" cy="2515901"/>
          </a:xfrm>
          <a:prstGeom prst="rect">
            <a:avLst/>
          </a:prstGeom>
          <a:noFill/>
          <a:ln>
            <a:noFill/>
          </a:ln>
        </p:spPr>
      </p:pic>
      <p:sp>
        <p:nvSpPr>
          <p:cNvPr id="702" name="Google Shape;702;p73"/>
          <p:cNvSpPr txBox="1"/>
          <p:nvPr/>
        </p:nvSpPr>
        <p:spPr>
          <a:xfrm>
            <a:off x="119075" y="958300"/>
            <a:ext cx="5271000" cy="16653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Regression Analysis with Moving Average</a:t>
            </a:r>
            <a:endParaRPr b="1" sz="1100">
              <a:solidFill>
                <a:schemeClr val="lt1"/>
              </a:solidFill>
            </a:endParaRPr>
          </a:p>
          <a:p>
            <a:pPr indent="0" lvl="0" marL="0" rtl="0" algn="l">
              <a:lnSpc>
                <a:spcPct val="80000"/>
              </a:lnSpc>
              <a:spcBef>
                <a:spcPts val="408"/>
              </a:spcBef>
              <a:spcAft>
                <a:spcPts val="0"/>
              </a:spcAft>
              <a:buNone/>
            </a:pPr>
            <a:r>
              <a:rPr b="1" lang="en" sz="1100">
                <a:solidFill>
                  <a:schemeClr val="lt1"/>
                </a:solidFill>
              </a:rPr>
              <a:t>Independent Variable: Chilean Household Debt, Loans &amp; Debt Securities</a:t>
            </a:r>
            <a:endParaRPr b="1" sz="1100">
              <a:solidFill>
                <a:schemeClr val="lt1"/>
              </a:solidFill>
            </a:endParaRPr>
          </a:p>
          <a:p>
            <a:pPr indent="-106426" lvl="0" marL="228600" rtl="0" algn="l">
              <a:lnSpc>
                <a:spcPct val="80000"/>
              </a:lnSpc>
              <a:spcBef>
                <a:spcPts val="408"/>
              </a:spcBef>
              <a:spcAft>
                <a:spcPts val="0"/>
              </a:spcAft>
              <a:buClr>
                <a:schemeClr val="dk1"/>
              </a:buClr>
              <a:buSzPts val="1100"/>
              <a:buChar char="●"/>
            </a:pPr>
            <a:r>
              <a:rPr b="1" lang="en" sz="1100">
                <a:solidFill>
                  <a:schemeClr val="dk1"/>
                </a:solidFill>
              </a:rPr>
              <a:t>Units: </a:t>
            </a:r>
            <a:r>
              <a:rPr lang="en" sz="1100">
                <a:solidFill>
                  <a:schemeClr val="dk1"/>
                </a:solidFill>
              </a:rPr>
              <a:t> % of GDP, Scaled </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Granularity</a:t>
            </a:r>
            <a:r>
              <a:rPr lang="en" sz="1100">
                <a:solidFill>
                  <a:schemeClr val="dk1"/>
                </a:solidFill>
              </a:rPr>
              <a:t>:  Yearly</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Window Size: </a:t>
            </a:r>
            <a:r>
              <a:rPr lang="en" sz="1100">
                <a:solidFill>
                  <a:schemeClr val="dk1"/>
                </a:solidFill>
              </a:rPr>
              <a:t>12</a:t>
            </a:r>
            <a:endParaRPr sz="1100">
              <a:solidFill>
                <a:schemeClr val="dk1"/>
              </a:solidFill>
            </a:endParaRPr>
          </a:p>
          <a:p>
            <a:pPr indent="0" lvl="0" marL="0" rtl="0" algn="l">
              <a:lnSpc>
                <a:spcPct val="80000"/>
              </a:lnSpc>
              <a:spcBef>
                <a:spcPts val="408"/>
              </a:spcBef>
              <a:spcAft>
                <a:spcPts val="0"/>
              </a:spcAft>
              <a:buNone/>
            </a:pPr>
            <a:r>
              <a:rPr b="1" lang="en" sz="1100">
                <a:solidFill>
                  <a:schemeClr val="lt1"/>
                </a:solidFill>
              </a:rPr>
              <a:t>Dependent Variable: Default Rate</a:t>
            </a:r>
            <a:endParaRPr b="1" sz="1100">
              <a:solidFill>
                <a:schemeClr val="lt1"/>
              </a:solidFill>
            </a:endParaRPr>
          </a:p>
          <a:p>
            <a:pPr indent="-106426" lvl="0" marL="228600" rtl="0" algn="l">
              <a:lnSpc>
                <a:spcPct val="80000"/>
              </a:lnSpc>
              <a:spcBef>
                <a:spcPts val="408"/>
              </a:spcBef>
              <a:spcAft>
                <a:spcPts val="0"/>
              </a:spcAft>
              <a:buClr>
                <a:schemeClr val="dk1"/>
              </a:buClr>
              <a:buSzPts val="1100"/>
              <a:buChar char="●"/>
            </a:pPr>
            <a:r>
              <a:rPr b="1" lang="en" sz="1100">
                <a:solidFill>
                  <a:schemeClr val="dk1"/>
                </a:solidFill>
              </a:rPr>
              <a:t>Units: </a:t>
            </a:r>
            <a:r>
              <a:rPr lang="en" sz="1100">
                <a:solidFill>
                  <a:schemeClr val="dk1"/>
                </a:solidFill>
              </a:rPr>
              <a:t>% points</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Granularity</a:t>
            </a:r>
            <a:r>
              <a:rPr lang="en" sz="1100">
                <a:solidFill>
                  <a:schemeClr val="dk1"/>
                </a:solidFill>
              </a:rPr>
              <a:t>:  Yearly</a:t>
            </a:r>
            <a:endParaRPr sz="1100">
              <a:solidFill>
                <a:schemeClr val="dk1"/>
              </a:solidFill>
            </a:endParaRPr>
          </a:p>
          <a:p>
            <a:pPr indent="0" lvl="0" marL="0" rtl="0" algn="l">
              <a:lnSpc>
                <a:spcPct val="80000"/>
              </a:lnSpc>
              <a:spcBef>
                <a:spcPts val="408"/>
              </a:spcBef>
              <a:spcAft>
                <a:spcPts val="408"/>
              </a:spcAft>
              <a:buNone/>
            </a:pPr>
            <a:r>
              <a:t/>
            </a:r>
            <a:endParaRPr sz="1100">
              <a:solidFill>
                <a:schemeClr val="dk1"/>
              </a:solidFill>
            </a:endParaRPr>
          </a:p>
        </p:txBody>
      </p:sp>
      <p:sp>
        <p:nvSpPr>
          <p:cNvPr id="703" name="Google Shape;703;p73"/>
          <p:cNvSpPr txBox="1"/>
          <p:nvPr/>
        </p:nvSpPr>
        <p:spPr>
          <a:xfrm>
            <a:off x="5238600" y="1005600"/>
            <a:ext cx="3905400" cy="3614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Summary of Results</a:t>
            </a:r>
            <a:endParaRPr b="1" sz="1100">
              <a:solidFill>
                <a:schemeClr val="lt1"/>
              </a:solidFill>
            </a:endParaRPr>
          </a:p>
          <a:p>
            <a:pPr indent="0" lvl="0" marL="0" rtl="0" algn="l">
              <a:lnSpc>
                <a:spcPct val="80000"/>
              </a:lnSpc>
              <a:spcBef>
                <a:spcPts val="408"/>
              </a:spcBef>
              <a:spcAft>
                <a:spcPts val="0"/>
              </a:spcAft>
              <a:buNone/>
            </a:pPr>
            <a:r>
              <a:rPr b="1" lang="en" sz="1100">
                <a:solidFill>
                  <a:schemeClr val="lt1"/>
                </a:solidFill>
              </a:rPr>
              <a:t>Model Fit:</a:t>
            </a:r>
            <a:endParaRPr sz="1100">
              <a:solidFill>
                <a:schemeClr val="dk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The regression model explains 87.4% of the variance in default likelihood (R-squared=0.847),demonstrating a very strong model fit.</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An  F-statistic of  27.76 with a highly significant (Prob (F-statistic): 0.00622), indicates the relationship between household debt and default rates is statistically significant and not due to random chance.</a:t>
            </a:r>
            <a:endParaRPr sz="1100">
              <a:solidFill>
                <a:schemeClr val="dk1"/>
              </a:solidFill>
            </a:endParaRPr>
          </a:p>
          <a:p>
            <a:pPr indent="0" lvl="0" marL="0" rtl="0" algn="l">
              <a:lnSpc>
                <a:spcPct val="80000"/>
              </a:lnSpc>
              <a:spcBef>
                <a:spcPts val="408"/>
              </a:spcBef>
              <a:spcAft>
                <a:spcPts val="0"/>
              </a:spcAft>
              <a:buNone/>
            </a:pPr>
            <a:r>
              <a:rPr b="1" lang="en" sz="1100">
                <a:solidFill>
                  <a:schemeClr val="lt1"/>
                </a:solidFill>
              </a:rPr>
              <a:t>Coefficients:</a:t>
            </a:r>
            <a:endParaRPr sz="1100">
              <a:solidFill>
                <a:schemeClr val="dk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Constant (Intercept): 12.6719 (p &lt; 0.000), suggesting a high baseline likelihood of default irrespective of household debt levels.</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Debt Coefficient: 8.8158 (p = 0.006), showing a strong positive impact of household debt on default likelihood; as debt increases, the likelihood of default also significantly increases.</a:t>
            </a:r>
            <a:endParaRPr sz="1100">
              <a:solidFill>
                <a:schemeClr val="dk1"/>
              </a:solidFill>
            </a:endParaRPr>
          </a:p>
          <a:p>
            <a:pPr indent="0" lvl="0" marL="0" rtl="0" algn="l">
              <a:lnSpc>
                <a:spcPct val="80000"/>
              </a:lnSpc>
              <a:spcBef>
                <a:spcPts val="408"/>
              </a:spcBef>
              <a:spcAft>
                <a:spcPts val="0"/>
              </a:spcAft>
              <a:buNone/>
            </a:pPr>
            <a:r>
              <a:rPr b="1" lang="en" sz="1100">
                <a:solidFill>
                  <a:schemeClr val="lt1"/>
                </a:solidFill>
              </a:rPr>
              <a:t>Implications:</a:t>
            </a:r>
            <a:endParaRPr sz="1100">
              <a:solidFill>
                <a:schemeClr val="dk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The large optimal window and significant positive relationship between household debt and default likelihood suggests that rising household debt levels are closely linked to increased highway defaults, with a prolonged lagged effect. </a:t>
            </a:r>
            <a:endParaRPr sz="11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74"/>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2: Macroeconomic Correlation Analysis</a:t>
            </a:r>
            <a:endParaRPr/>
          </a:p>
        </p:txBody>
      </p:sp>
      <p:sp>
        <p:nvSpPr>
          <p:cNvPr id="709" name="Google Shape;709;p74"/>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2.2 Univariate Correlation: Analysis</a:t>
            </a:r>
            <a:endParaRPr sz="1353"/>
          </a:p>
        </p:txBody>
      </p:sp>
      <p:sp>
        <p:nvSpPr>
          <p:cNvPr id="710" name="Google Shape;710;p74"/>
          <p:cNvSpPr txBox="1"/>
          <p:nvPr>
            <p:ph idx="2" type="body"/>
          </p:nvPr>
        </p:nvSpPr>
        <p:spPr>
          <a:xfrm>
            <a:off x="173025" y="7311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2.2.4 Urban Transportation: Santiago Interurban Highway Passage</a:t>
            </a:r>
            <a:endParaRPr sz="1253" u="sng"/>
          </a:p>
        </p:txBody>
      </p:sp>
      <p:sp>
        <p:nvSpPr>
          <p:cNvPr id="711" name="Google Shape;711;p74"/>
          <p:cNvSpPr txBox="1"/>
          <p:nvPr/>
        </p:nvSpPr>
        <p:spPr>
          <a:xfrm>
            <a:off x="119075" y="958300"/>
            <a:ext cx="4544700" cy="9144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Graph Overview:</a:t>
            </a:r>
            <a:endParaRPr b="1" sz="1100">
              <a:solidFill>
                <a:schemeClr val="lt1"/>
              </a:solidFill>
            </a:endParaRPr>
          </a:p>
          <a:p>
            <a:pPr indent="-106426" lvl="0" marL="228600" rtl="0" algn="l">
              <a:lnSpc>
                <a:spcPct val="80000"/>
              </a:lnSpc>
              <a:spcBef>
                <a:spcPts val="408"/>
              </a:spcBef>
              <a:spcAft>
                <a:spcPts val="0"/>
              </a:spcAft>
              <a:buClr>
                <a:schemeClr val="dk1"/>
              </a:buClr>
              <a:buSzPts val="1100"/>
              <a:buChar char="●"/>
            </a:pPr>
            <a:r>
              <a:rPr b="1" lang="en" sz="1100">
                <a:solidFill>
                  <a:schemeClr val="lt1"/>
                </a:solidFill>
              </a:rPr>
              <a:t>Blue Line: </a:t>
            </a:r>
            <a:r>
              <a:rPr lang="en" sz="1100">
                <a:solidFill>
                  <a:schemeClr val="dk1"/>
                </a:solidFill>
              </a:rPr>
              <a:t>Represents the scaled number of vehicles passing through Santiago interurban highways over time.</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lt1"/>
                </a:solidFill>
              </a:rPr>
              <a:t>Red Line:</a:t>
            </a:r>
            <a:r>
              <a:rPr lang="en" sz="1100">
                <a:solidFill>
                  <a:schemeClr val="dk1"/>
                </a:solidFill>
              </a:rPr>
              <a:t> Depicts the percentage of default in highway toll collections during the same period.</a:t>
            </a:r>
            <a:endParaRPr sz="1100">
              <a:solidFill>
                <a:schemeClr val="dk1"/>
              </a:solidFill>
            </a:endParaRPr>
          </a:p>
        </p:txBody>
      </p:sp>
      <p:sp>
        <p:nvSpPr>
          <p:cNvPr id="712" name="Google Shape;712;p74"/>
          <p:cNvSpPr txBox="1"/>
          <p:nvPr/>
        </p:nvSpPr>
        <p:spPr>
          <a:xfrm>
            <a:off x="5636750" y="610325"/>
            <a:ext cx="3580500" cy="42606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Key Observations:</a:t>
            </a:r>
            <a:endParaRPr sz="1100">
              <a:solidFill>
                <a:schemeClr val="dk1"/>
              </a:solidFill>
            </a:endParaRPr>
          </a:p>
          <a:p>
            <a:pPr indent="0" lvl="0" marL="0" rtl="0" algn="l">
              <a:lnSpc>
                <a:spcPct val="80000"/>
              </a:lnSpc>
              <a:spcBef>
                <a:spcPts val="408"/>
              </a:spcBef>
              <a:spcAft>
                <a:spcPts val="0"/>
              </a:spcAft>
              <a:buNone/>
            </a:pPr>
            <a:r>
              <a:rPr b="1" lang="en" sz="1100">
                <a:solidFill>
                  <a:schemeClr val="lt1"/>
                </a:solidFill>
              </a:rPr>
              <a:t>Traffic Volume Trends:</a:t>
            </a:r>
            <a:endParaRPr sz="1100">
              <a:solidFill>
                <a:schemeClr val="dk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Notable increase from 2015 to 2019, a sharp decline in 2020 likely due to pandemic restrictions, followed by a recovery and growth in 2021 through 2023.</a:t>
            </a:r>
            <a:endParaRPr sz="1100">
              <a:solidFill>
                <a:schemeClr val="dk1"/>
              </a:solidFill>
            </a:endParaRPr>
          </a:p>
          <a:p>
            <a:pPr indent="0" lvl="0" marL="0" rtl="0" algn="l">
              <a:lnSpc>
                <a:spcPct val="80000"/>
              </a:lnSpc>
              <a:spcBef>
                <a:spcPts val="408"/>
              </a:spcBef>
              <a:spcAft>
                <a:spcPts val="0"/>
              </a:spcAft>
              <a:buNone/>
            </a:pPr>
            <a:r>
              <a:rPr b="1" lang="en" sz="1100">
                <a:solidFill>
                  <a:schemeClr val="lt1"/>
                </a:solidFill>
              </a:rPr>
              <a:t>Default Rate Trends:</a:t>
            </a:r>
            <a:endParaRPr sz="1100">
              <a:solidFill>
                <a:schemeClr val="dk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Steady rise from 2015 onwards, with an acceleration in the increase rate from 2020 despite recovery in traffic volumes, suggesting ongoing financial or systemic challenges in toll collection.</a:t>
            </a:r>
            <a:endParaRPr sz="1100">
              <a:solidFill>
                <a:schemeClr val="dk1"/>
              </a:solidFill>
            </a:endParaRPr>
          </a:p>
          <a:p>
            <a:pPr indent="0" lvl="0" marL="0" rtl="0" algn="l">
              <a:lnSpc>
                <a:spcPct val="80000"/>
              </a:lnSpc>
              <a:spcBef>
                <a:spcPts val="408"/>
              </a:spcBef>
              <a:spcAft>
                <a:spcPts val="0"/>
              </a:spcAft>
              <a:buNone/>
            </a:pPr>
            <a:r>
              <a:rPr b="1" lang="en" sz="1100">
                <a:solidFill>
                  <a:schemeClr val="lt1"/>
                </a:solidFill>
              </a:rPr>
              <a:t>Correlation Insights:</a:t>
            </a:r>
            <a:endParaRPr sz="1100">
              <a:solidFill>
                <a:schemeClr val="dk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Before 2020, traffic volumes and default rates showed a somewhat parallel trend, indicating consistent payment behavior relative to traffic. However, post-2020, the default rates continued to rise sharply, even as traffic volumes recovered, pointing to a disconnect between vehicle traffic and financial compliance.</a:t>
            </a:r>
            <a:endParaRPr sz="1100">
              <a:solidFill>
                <a:schemeClr val="dk1"/>
              </a:solidFill>
            </a:endParaRPr>
          </a:p>
          <a:p>
            <a:pPr indent="0" lvl="0" marL="0" rtl="0" algn="l">
              <a:lnSpc>
                <a:spcPct val="80000"/>
              </a:lnSpc>
              <a:spcBef>
                <a:spcPts val="408"/>
              </a:spcBef>
              <a:spcAft>
                <a:spcPts val="0"/>
              </a:spcAft>
              <a:buNone/>
            </a:pPr>
            <a:r>
              <a:rPr b="1" lang="en" sz="1100">
                <a:solidFill>
                  <a:schemeClr val="lt1"/>
                </a:solidFill>
              </a:rPr>
              <a:t>Economic Implications:</a:t>
            </a:r>
            <a:endParaRPr sz="1100">
              <a:solidFill>
                <a:schemeClr val="dk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The disconnect between rising vehicle traffic and increasing default rates post-2020 suggests that economic recovery in terms of traffic has not translated into improved financial compliance among toll users, possibly due to lingering economic hardships or changes in accustomed payment behavior.</a:t>
            </a:r>
            <a:endParaRPr sz="1100">
              <a:solidFill>
                <a:schemeClr val="dk1"/>
              </a:solidFill>
            </a:endParaRPr>
          </a:p>
        </p:txBody>
      </p:sp>
      <p:pic>
        <p:nvPicPr>
          <p:cNvPr id="713" name="Google Shape;713;p74"/>
          <p:cNvPicPr preferRelativeResize="0"/>
          <p:nvPr/>
        </p:nvPicPr>
        <p:blipFill>
          <a:blip r:embed="rId3">
            <a:alphaModFix/>
          </a:blip>
          <a:stretch>
            <a:fillRect/>
          </a:stretch>
        </p:blipFill>
        <p:spPr>
          <a:xfrm>
            <a:off x="0" y="1872700"/>
            <a:ext cx="5533027" cy="27541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75"/>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2: Macroeconomic Correlation Analysis</a:t>
            </a:r>
            <a:endParaRPr/>
          </a:p>
        </p:txBody>
      </p:sp>
      <p:sp>
        <p:nvSpPr>
          <p:cNvPr id="719" name="Google Shape;719;p75"/>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2.2 Univariate Correlation: Analysis</a:t>
            </a:r>
            <a:endParaRPr sz="1353"/>
          </a:p>
        </p:txBody>
      </p:sp>
      <p:sp>
        <p:nvSpPr>
          <p:cNvPr id="720" name="Google Shape;720;p75"/>
          <p:cNvSpPr txBox="1"/>
          <p:nvPr>
            <p:ph idx="2" type="body"/>
          </p:nvPr>
        </p:nvSpPr>
        <p:spPr>
          <a:xfrm>
            <a:off x="173025" y="7311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2.2.4 Urban Transportation: Santiago Interurban Highway Passage</a:t>
            </a:r>
            <a:endParaRPr sz="1253" u="sng"/>
          </a:p>
        </p:txBody>
      </p:sp>
      <p:sp>
        <p:nvSpPr>
          <p:cNvPr id="721" name="Google Shape;721;p75"/>
          <p:cNvSpPr txBox="1"/>
          <p:nvPr/>
        </p:nvSpPr>
        <p:spPr>
          <a:xfrm>
            <a:off x="119075" y="958300"/>
            <a:ext cx="4636800" cy="15300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Regression Analysis </a:t>
            </a:r>
            <a:endParaRPr b="1" sz="1100">
              <a:solidFill>
                <a:schemeClr val="lt1"/>
              </a:solidFill>
            </a:endParaRPr>
          </a:p>
          <a:p>
            <a:pPr indent="0" lvl="0" marL="0" rtl="0" algn="l">
              <a:lnSpc>
                <a:spcPct val="80000"/>
              </a:lnSpc>
              <a:spcBef>
                <a:spcPts val="408"/>
              </a:spcBef>
              <a:spcAft>
                <a:spcPts val="0"/>
              </a:spcAft>
              <a:buNone/>
            </a:pPr>
            <a:r>
              <a:rPr b="1" lang="en" sz="1100">
                <a:solidFill>
                  <a:schemeClr val="lt1"/>
                </a:solidFill>
              </a:rPr>
              <a:t>Independent Variable: Santiago Interurban Highway Passage</a:t>
            </a:r>
            <a:endParaRPr b="1" sz="1100">
              <a:solidFill>
                <a:schemeClr val="lt1"/>
              </a:solidFill>
            </a:endParaRPr>
          </a:p>
          <a:p>
            <a:pPr indent="-106426" lvl="0" marL="228600" rtl="0" algn="l">
              <a:lnSpc>
                <a:spcPct val="80000"/>
              </a:lnSpc>
              <a:spcBef>
                <a:spcPts val="408"/>
              </a:spcBef>
              <a:spcAft>
                <a:spcPts val="0"/>
              </a:spcAft>
              <a:buClr>
                <a:schemeClr val="dk1"/>
              </a:buClr>
              <a:buSzPts val="1100"/>
              <a:buChar char="●"/>
            </a:pPr>
            <a:r>
              <a:rPr b="1" lang="en" sz="1100">
                <a:solidFill>
                  <a:schemeClr val="dk1"/>
                </a:solidFill>
              </a:rPr>
              <a:t>Units: </a:t>
            </a:r>
            <a:r>
              <a:rPr lang="en" sz="1100">
                <a:solidFill>
                  <a:schemeClr val="dk1"/>
                </a:solidFill>
              </a:rPr>
              <a:t> Absolute Number,  Scaled </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Granularity</a:t>
            </a:r>
            <a:r>
              <a:rPr lang="en" sz="1100">
                <a:solidFill>
                  <a:schemeClr val="dk1"/>
                </a:solidFill>
              </a:rPr>
              <a:t>:  Yearly</a:t>
            </a:r>
            <a:endParaRPr sz="1100">
              <a:solidFill>
                <a:schemeClr val="dk1"/>
              </a:solidFill>
            </a:endParaRPr>
          </a:p>
          <a:p>
            <a:pPr indent="0" lvl="0" marL="0" rtl="0" algn="l">
              <a:lnSpc>
                <a:spcPct val="80000"/>
              </a:lnSpc>
              <a:spcBef>
                <a:spcPts val="408"/>
              </a:spcBef>
              <a:spcAft>
                <a:spcPts val="0"/>
              </a:spcAft>
              <a:buNone/>
            </a:pPr>
            <a:r>
              <a:rPr b="1" lang="en" sz="1100">
                <a:solidFill>
                  <a:schemeClr val="lt1"/>
                </a:solidFill>
              </a:rPr>
              <a:t>Dependent Variable: Default Rate</a:t>
            </a:r>
            <a:endParaRPr b="1" sz="1100">
              <a:solidFill>
                <a:schemeClr val="lt1"/>
              </a:solidFill>
            </a:endParaRPr>
          </a:p>
          <a:p>
            <a:pPr indent="-106426" lvl="0" marL="228600" rtl="0" algn="l">
              <a:lnSpc>
                <a:spcPct val="80000"/>
              </a:lnSpc>
              <a:spcBef>
                <a:spcPts val="408"/>
              </a:spcBef>
              <a:spcAft>
                <a:spcPts val="0"/>
              </a:spcAft>
              <a:buClr>
                <a:schemeClr val="dk1"/>
              </a:buClr>
              <a:buSzPts val="1100"/>
              <a:buChar char="●"/>
            </a:pPr>
            <a:r>
              <a:rPr b="1" lang="en" sz="1100">
                <a:solidFill>
                  <a:schemeClr val="dk1"/>
                </a:solidFill>
              </a:rPr>
              <a:t>Units: </a:t>
            </a:r>
            <a:r>
              <a:rPr lang="en" sz="1100">
                <a:solidFill>
                  <a:schemeClr val="dk1"/>
                </a:solidFill>
              </a:rPr>
              <a:t>% points</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Granularity</a:t>
            </a:r>
            <a:r>
              <a:rPr lang="en" sz="1100">
                <a:solidFill>
                  <a:schemeClr val="dk1"/>
                </a:solidFill>
              </a:rPr>
              <a:t>:  Yearly</a:t>
            </a:r>
            <a:endParaRPr sz="1100">
              <a:solidFill>
                <a:schemeClr val="dk1"/>
              </a:solidFill>
            </a:endParaRPr>
          </a:p>
          <a:p>
            <a:pPr indent="0" lvl="0" marL="0" rtl="0" algn="l">
              <a:lnSpc>
                <a:spcPct val="80000"/>
              </a:lnSpc>
              <a:spcBef>
                <a:spcPts val="408"/>
              </a:spcBef>
              <a:spcAft>
                <a:spcPts val="408"/>
              </a:spcAft>
              <a:buNone/>
            </a:pPr>
            <a:r>
              <a:t/>
            </a:r>
            <a:endParaRPr sz="1100">
              <a:solidFill>
                <a:schemeClr val="dk1"/>
              </a:solidFill>
            </a:endParaRPr>
          </a:p>
        </p:txBody>
      </p:sp>
      <p:sp>
        <p:nvSpPr>
          <p:cNvPr id="722" name="Google Shape;722;p75"/>
          <p:cNvSpPr txBox="1"/>
          <p:nvPr/>
        </p:nvSpPr>
        <p:spPr>
          <a:xfrm>
            <a:off x="5366625" y="1005600"/>
            <a:ext cx="3786300" cy="3614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Summary of Results</a:t>
            </a:r>
            <a:endParaRPr b="1" sz="1100">
              <a:solidFill>
                <a:schemeClr val="lt1"/>
              </a:solidFill>
            </a:endParaRPr>
          </a:p>
          <a:p>
            <a:pPr indent="0" lvl="0" marL="0" rtl="0" algn="l">
              <a:lnSpc>
                <a:spcPct val="80000"/>
              </a:lnSpc>
              <a:spcBef>
                <a:spcPts val="408"/>
              </a:spcBef>
              <a:spcAft>
                <a:spcPts val="0"/>
              </a:spcAft>
              <a:buNone/>
            </a:pPr>
            <a:r>
              <a:rPr b="1" lang="en" sz="1100">
                <a:solidFill>
                  <a:schemeClr val="lt1"/>
                </a:solidFill>
              </a:rPr>
              <a:t>Model Fit:</a:t>
            </a:r>
            <a:endParaRPr sz="1100">
              <a:solidFill>
                <a:schemeClr val="dk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The regression model explains 62.4% of the variance in default likelihood (R-squared=0.627),demonstrating a strong model fit.</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An  F-statistic of 13,25 with a highly significant (Prob (F-statistic): 0.00658), indicates the relationship between Santiago interurban  traffic volume and default rates is statistically significant and not due to random chance.</a:t>
            </a:r>
            <a:endParaRPr sz="1100">
              <a:solidFill>
                <a:schemeClr val="dk1"/>
              </a:solidFill>
            </a:endParaRPr>
          </a:p>
          <a:p>
            <a:pPr indent="0" lvl="0" marL="0" rtl="0" algn="l">
              <a:lnSpc>
                <a:spcPct val="80000"/>
              </a:lnSpc>
              <a:spcBef>
                <a:spcPts val="408"/>
              </a:spcBef>
              <a:spcAft>
                <a:spcPts val="0"/>
              </a:spcAft>
              <a:buNone/>
            </a:pPr>
            <a:r>
              <a:rPr b="1" lang="en" sz="1100">
                <a:solidFill>
                  <a:schemeClr val="lt1"/>
                </a:solidFill>
              </a:rPr>
              <a:t>Coefficients:</a:t>
            </a:r>
            <a:endParaRPr sz="1100">
              <a:solidFill>
                <a:schemeClr val="dk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Constant (Intercept): 13.0596 (p &lt; 0.000), indicating a high baseline likelihood of default irrespective of traffic volume levels.</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Traffic Coefficient (INDEX_Scaled): 4.3875 (p = 0.007), showing a significant positive impact of traffic volume on default likelihood; as traffic increases, the likelihood of default also significantly increases.</a:t>
            </a:r>
            <a:endParaRPr sz="1100">
              <a:solidFill>
                <a:schemeClr val="dk1"/>
              </a:solidFill>
            </a:endParaRPr>
          </a:p>
          <a:p>
            <a:pPr indent="0" lvl="0" marL="0" rtl="0" algn="l">
              <a:lnSpc>
                <a:spcPct val="80000"/>
              </a:lnSpc>
              <a:spcBef>
                <a:spcPts val="408"/>
              </a:spcBef>
              <a:spcAft>
                <a:spcPts val="0"/>
              </a:spcAft>
              <a:buNone/>
            </a:pPr>
            <a:r>
              <a:rPr b="1" lang="en" sz="1100">
                <a:solidFill>
                  <a:schemeClr val="lt1"/>
                </a:solidFill>
              </a:rPr>
              <a:t>Implications:</a:t>
            </a:r>
            <a:endParaRPr sz="1100">
              <a:solidFill>
                <a:schemeClr val="dk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The significant positive relationship between increased traffic volumes and higher default rates suggests that rising traffic levels on interurban highways are closely linked to increased defaults. </a:t>
            </a:r>
            <a:endParaRPr sz="1100">
              <a:solidFill>
                <a:schemeClr val="dk1"/>
              </a:solidFill>
            </a:endParaRPr>
          </a:p>
        </p:txBody>
      </p:sp>
      <p:pic>
        <p:nvPicPr>
          <p:cNvPr id="723" name="Google Shape;723;p75"/>
          <p:cNvPicPr preferRelativeResize="0"/>
          <p:nvPr/>
        </p:nvPicPr>
        <p:blipFill>
          <a:blip r:embed="rId3">
            <a:alphaModFix/>
          </a:blip>
          <a:stretch>
            <a:fillRect/>
          </a:stretch>
        </p:blipFill>
        <p:spPr>
          <a:xfrm>
            <a:off x="94951" y="2221035"/>
            <a:ext cx="4636799" cy="263989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76"/>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2: Macroeconomic Correlation Analysis</a:t>
            </a:r>
            <a:endParaRPr/>
          </a:p>
        </p:txBody>
      </p:sp>
      <p:sp>
        <p:nvSpPr>
          <p:cNvPr id="729" name="Google Shape;729;p76"/>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2.3 Multivariate Correlation</a:t>
            </a:r>
            <a:endParaRPr sz="1353"/>
          </a:p>
        </p:txBody>
      </p:sp>
      <p:sp>
        <p:nvSpPr>
          <p:cNvPr id="730" name="Google Shape;730;p76"/>
          <p:cNvSpPr txBox="1"/>
          <p:nvPr>
            <p:ph idx="2" type="body"/>
          </p:nvPr>
        </p:nvSpPr>
        <p:spPr>
          <a:xfrm>
            <a:off x="173025" y="7311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2.3.1 Approach </a:t>
            </a:r>
            <a:endParaRPr sz="1253" u="sng"/>
          </a:p>
        </p:txBody>
      </p:sp>
      <p:sp>
        <p:nvSpPr>
          <p:cNvPr id="731" name="Google Shape;731;p76"/>
          <p:cNvSpPr txBox="1"/>
          <p:nvPr/>
        </p:nvSpPr>
        <p:spPr>
          <a:xfrm>
            <a:off x="168900" y="952600"/>
            <a:ext cx="8806200" cy="34263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Objective: </a:t>
            </a:r>
            <a:r>
              <a:rPr b="1" lang="en" sz="1100">
                <a:solidFill>
                  <a:schemeClr val="dk1"/>
                </a:solidFill>
              </a:rPr>
              <a:t>Identify a model with multiple indicators that collectively explains the effect of macroeconomics on default rates</a:t>
            </a:r>
            <a:endParaRPr b="1" sz="1100">
              <a:solidFill>
                <a:schemeClr val="dk1"/>
              </a:solidFill>
            </a:endParaRPr>
          </a:p>
          <a:p>
            <a:pPr indent="0" lvl="0" marL="0" rtl="0" algn="l">
              <a:lnSpc>
                <a:spcPct val="115000"/>
              </a:lnSpc>
              <a:spcBef>
                <a:spcPts val="408"/>
              </a:spcBef>
              <a:spcAft>
                <a:spcPts val="0"/>
              </a:spcAft>
              <a:buNone/>
            </a:pPr>
            <a:r>
              <a:rPr b="1" lang="en" sz="1100">
                <a:solidFill>
                  <a:schemeClr val="lt1"/>
                </a:solidFill>
              </a:rPr>
              <a:t>Approach: </a:t>
            </a:r>
            <a:r>
              <a:rPr b="1" lang="en" sz="1100">
                <a:solidFill>
                  <a:schemeClr val="dk1"/>
                </a:solidFill>
              </a:rPr>
              <a:t>Conduct a series of multivariate Ordinary Least Squares (OLS) regression with selection of variables </a:t>
            </a:r>
            <a:endParaRPr b="1" sz="1100">
              <a:solidFill>
                <a:schemeClr val="dk1"/>
              </a:solidFill>
            </a:endParaRPr>
          </a:p>
          <a:p>
            <a:pPr indent="0" lvl="0" marL="0" rtl="0" algn="l">
              <a:lnSpc>
                <a:spcPct val="80000"/>
              </a:lnSpc>
              <a:spcBef>
                <a:spcPts val="0"/>
              </a:spcBef>
              <a:spcAft>
                <a:spcPts val="0"/>
              </a:spcAft>
              <a:buNone/>
            </a:pPr>
            <a:r>
              <a:t/>
            </a:r>
            <a:endParaRPr b="1" sz="1100">
              <a:solidFill>
                <a:schemeClr val="lt1"/>
              </a:solidFill>
            </a:endParaRPr>
          </a:p>
          <a:p>
            <a:pPr indent="0" lvl="0" marL="0" rtl="0" algn="l">
              <a:lnSpc>
                <a:spcPct val="115000"/>
              </a:lnSpc>
              <a:spcBef>
                <a:spcPts val="408"/>
              </a:spcBef>
              <a:spcAft>
                <a:spcPts val="0"/>
              </a:spcAft>
              <a:buNone/>
            </a:pPr>
            <a:r>
              <a:rPr b="1" lang="en" sz="1100">
                <a:solidFill>
                  <a:schemeClr val="lt1"/>
                </a:solidFill>
              </a:rPr>
              <a:t>Step 1 - Variable Observation and Processing </a:t>
            </a:r>
            <a:endParaRPr b="1" sz="1100">
              <a:solidFill>
                <a:schemeClr val="lt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Goal: </a:t>
            </a:r>
            <a:endParaRPr b="1" sz="1100">
              <a:solidFill>
                <a:schemeClr val="dk1"/>
              </a:solidFill>
            </a:endParaRPr>
          </a:p>
          <a:p>
            <a:pPr indent="-69850" lvl="1" marL="274320" rtl="0" algn="l">
              <a:lnSpc>
                <a:spcPct val="80000"/>
              </a:lnSpc>
              <a:spcBef>
                <a:spcPts val="0"/>
              </a:spcBef>
              <a:spcAft>
                <a:spcPts val="0"/>
              </a:spcAft>
              <a:buClr>
                <a:schemeClr val="dk1"/>
              </a:buClr>
              <a:buSzPts val="1100"/>
              <a:buChar char="○"/>
            </a:pPr>
            <a:r>
              <a:rPr lang="en" sz="1100">
                <a:solidFill>
                  <a:schemeClr val="dk1"/>
                </a:solidFill>
              </a:rPr>
              <a:t>Inspect quality and readiness of data for multivariate regression </a:t>
            </a:r>
            <a:endParaRPr sz="1100">
              <a:solidFill>
                <a:schemeClr val="dk1"/>
              </a:solidFill>
            </a:endParaRPr>
          </a:p>
          <a:p>
            <a:pPr indent="-69850" lvl="1" marL="274320" rtl="0" algn="l">
              <a:lnSpc>
                <a:spcPct val="80000"/>
              </a:lnSpc>
              <a:spcBef>
                <a:spcPts val="0"/>
              </a:spcBef>
              <a:spcAft>
                <a:spcPts val="0"/>
              </a:spcAft>
              <a:buClr>
                <a:schemeClr val="dk1"/>
              </a:buClr>
              <a:buSzPts val="1100"/>
              <a:buChar char="○"/>
            </a:pPr>
            <a:r>
              <a:rPr lang="en" sz="1100">
                <a:solidFill>
                  <a:schemeClr val="dk1"/>
                </a:solidFill>
              </a:rPr>
              <a:t>Determine method and analysis roadmap </a:t>
            </a:r>
            <a:endParaRPr sz="1100">
              <a:solidFill>
                <a:schemeClr val="dk1"/>
              </a:solidFill>
            </a:endParaRPr>
          </a:p>
          <a:p>
            <a:pPr indent="0" lvl="0" marL="0" rtl="0" algn="l">
              <a:lnSpc>
                <a:spcPct val="115000"/>
              </a:lnSpc>
              <a:spcBef>
                <a:spcPts val="408"/>
              </a:spcBef>
              <a:spcAft>
                <a:spcPts val="0"/>
              </a:spcAft>
              <a:buNone/>
            </a:pPr>
            <a:r>
              <a:rPr b="1" lang="en" sz="1100">
                <a:solidFill>
                  <a:schemeClr val="lt1"/>
                </a:solidFill>
              </a:rPr>
              <a:t>Step 2 - Feature Selection and Regression </a:t>
            </a:r>
            <a:endParaRPr sz="1100">
              <a:solidFill>
                <a:schemeClr val="dk1"/>
              </a:solidFill>
            </a:endParaRPr>
          </a:p>
          <a:p>
            <a:pPr indent="-106426" lvl="0" marL="228600" marR="0" rtl="0" algn="l">
              <a:lnSpc>
                <a:spcPct val="80000"/>
              </a:lnSpc>
              <a:spcBef>
                <a:spcPts val="0"/>
              </a:spcBef>
              <a:spcAft>
                <a:spcPts val="0"/>
              </a:spcAft>
              <a:buClr>
                <a:schemeClr val="dk1"/>
              </a:buClr>
              <a:buSzPts val="1100"/>
              <a:buChar char="●"/>
            </a:pPr>
            <a:r>
              <a:rPr b="1" lang="en" sz="1100">
                <a:solidFill>
                  <a:schemeClr val="dk1"/>
                </a:solidFill>
              </a:rPr>
              <a:t>By No. of Observations  </a:t>
            </a:r>
            <a:endParaRPr sz="1100">
              <a:solidFill>
                <a:schemeClr val="dk1"/>
              </a:solidFill>
            </a:endParaRPr>
          </a:p>
          <a:p>
            <a:pPr indent="-69850" lvl="1" marL="274320" marR="0" rtl="0" algn="l">
              <a:lnSpc>
                <a:spcPct val="80000"/>
              </a:lnSpc>
              <a:spcBef>
                <a:spcPts val="0"/>
              </a:spcBef>
              <a:spcAft>
                <a:spcPts val="0"/>
              </a:spcAft>
              <a:buClr>
                <a:schemeClr val="dk1"/>
              </a:buClr>
              <a:buSzPts val="1100"/>
              <a:buChar char="○"/>
            </a:pPr>
            <a:r>
              <a:rPr lang="en" sz="1100">
                <a:solidFill>
                  <a:schemeClr val="dk1"/>
                </a:solidFill>
              </a:rPr>
              <a:t>Monthly</a:t>
            </a:r>
            <a:endParaRPr sz="1100">
              <a:solidFill>
                <a:schemeClr val="dk1"/>
              </a:solidFill>
            </a:endParaRPr>
          </a:p>
          <a:p>
            <a:pPr indent="-69850" lvl="1" marL="274320" marR="0" rtl="0" algn="l">
              <a:lnSpc>
                <a:spcPct val="80000"/>
              </a:lnSpc>
              <a:spcBef>
                <a:spcPts val="0"/>
              </a:spcBef>
              <a:spcAft>
                <a:spcPts val="0"/>
              </a:spcAft>
              <a:buClr>
                <a:schemeClr val="dk1"/>
              </a:buClr>
              <a:buSzPts val="1100"/>
              <a:buChar char="○"/>
            </a:pPr>
            <a:r>
              <a:rPr lang="en" sz="1100">
                <a:solidFill>
                  <a:schemeClr val="dk1"/>
                </a:solidFill>
              </a:rPr>
              <a:t>Yearly</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By Correlation</a:t>
            </a:r>
            <a:r>
              <a:rPr lang="en" sz="1100">
                <a:solidFill>
                  <a:schemeClr val="dk1"/>
                </a:solidFill>
              </a:rPr>
              <a:t> </a:t>
            </a:r>
            <a:endParaRPr sz="1100">
              <a:solidFill>
                <a:schemeClr val="dk1"/>
              </a:solidFill>
            </a:endParaRPr>
          </a:p>
          <a:p>
            <a:pPr indent="-106426" lvl="0" marL="228600" marR="0" rtl="0" algn="l">
              <a:lnSpc>
                <a:spcPct val="80000"/>
              </a:lnSpc>
              <a:spcBef>
                <a:spcPts val="0"/>
              </a:spcBef>
              <a:spcAft>
                <a:spcPts val="0"/>
              </a:spcAft>
              <a:buClr>
                <a:schemeClr val="dk1"/>
              </a:buClr>
              <a:buSzPts val="1100"/>
              <a:buChar char="●"/>
            </a:pPr>
            <a:r>
              <a:rPr b="1" lang="en" sz="1100">
                <a:solidFill>
                  <a:schemeClr val="dk1"/>
                </a:solidFill>
              </a:rPr>
              <a:t>By Categories and Univariate Performance</a:t>
            </a:r>
            <a:endParaRPr b="1" sz="1100">
              <a:solidFill>
                <a:schemeClr val="dk1"/>
              </a:solidFill>
            </a:endParaRPr>
          </a:p>
          <a:p>
            <a:pPr indent="-69850" lvl="1" marL="274320" marR="0" rtl="0" algn="l">
              <a:lnSpc>
                <a:spcPct val="80000"/>
              </a:lnSpc>
              <a:spcBef>
                <a:spcPts val="0"/>
              </a:spcBef>
              <a:spcAft>
                <a:spcPts val="0"/>
              </a:spcAft>
              <a:buClr>
                <a:schemeClr val="dk1"/>
              </a:buClr>
              <a:buSzPts val="1100"/>
              <a:buChar char="○"/>
            </a:pPr>
            <a:r>
              <a:rPr lang="en" sz="1100">
                <a:solidFill>
                  <a:schemeClr val="dk1"/>
                </a:solidFill>
              </a:rPr>
              <a:t>With moving averages</a:t>
            </a:r>
            <a:endParaRPr sz="1100">
              <a:solidFill>
                <a:schemeClr val="dk1"/>
              </a:solidFill>
            </a:endParaRPr>
          </a:p>
          <a:p>
            <a:pPr indent="-69850" lvl="1" marL="274320" marR="0" rtl="0" algn="l">
              <a:lnSpc>
                <a:spcPct val="80000"/>
              </a:lnSpc>
              <a:spcBef>
                <a:spcPts val="0"/>
              </a:spcBef>
              <a:spcAft>
                <a:spcPts val="0"/>
              </a:spcAft>
              <a:buClr>
                <a:schemeClr val="dk1"/>
              </a:buClr>
              <a:buSzPts val="1100"/>
              <a:buChar char="○"/>
            </a:pPr>
            <a:r>
              <a:rPr lang="en" sz="1100">
                <a:solidFill>
                  <a:schemeClr val="dk1"/>
                </a:solidFill>
              </a:rPr>
              <a:t>Without moving averages </a:t>
            </a:r>
            <a:endParaRPr b="1" sz="1100">
              <a:solidFill>
                <a:schemeClr val="dk1"/>
              </a:solidFill>
            </a:endParaRPr>
          </a:p>
          <a:p>
            <a:pPr indent="0" lvl="0" marL="0" rtl="0" algn="l">
              <a:lnSpc>
                <a:spcPct val="115000"/>
              </a:lnSpc>
              <a:spcBef>
                <a:spcPts val="408"/>
              </a:spcBef>
              <a:spcAft>
                <a:spcPts val="0"/>
              </a:spcAft>
              <a:buNone/>
            </a:pPr>
            <a:r>
              <a:rPr b="1" lang="en" sz="1100">
                <a:solidFill>
                  <a:schemeClr val="lt1"/>
                </a:solidFill>
              </a:rPr>
              <a:t>Step 3 - Model Compare and Contrast </a:t>
            </a:r>
            <a:endParaRPr sz="1200">
              <a:solidFill>
                <a:srgbClr val="2D3B45"/>
              </a:solidFill>
              <a:highlight>
                <a:srgbClr val="FFFFFF"/>
              </a:highlight>
              <a:latin typeface="Times New Roman"/>
              <a:ea typeface="Times New Roman"/>
              <a:cs typeface="Times New Roman"/>
              <a:sym typeface="Times New Roman"/>
            </a:endParaRPr>
          </a:p>
          <a:p>
            <a:pPr indent="-106426" lvl="0" marL="228600" marR="0" rtl="0" algn="l">
              <a:lnSpc>
                <a:spcPct val="80000"/>
              </a:lnSpc>
              <a:spcBef>
                <a:spcPts val="0"/>
              </a:spcBef>
              <a:spcAft>
                <a:spcPts val="0"/>
              </a:spcAft>
              <a:buClr>
                <a:schemeClr val="dk1"/>
              </a:buClr>
              <a:buSzPts val="1100"/>
              <a:buChar char="●"/>
            </a:pPr>
            <a:r>
              <a:rPr b="1" lang="en" sz="1100">
                <a:solidFill>
                  <a:schemeClr val="dk1"/>
                </a:solidFill>
              </a:rPr>
              <a:t>Criteria: </a:t>
            </a:r>
            <a:endParaRPr b="1" sz="1100">
              <a:solidFill>
                <a:schemeClr val="dk1"/>
              </a:solidFill>
            </a:endParaRPr>
          </a:p>
          <a:p>
            <a:pPr indent="-69850" lvl="1" marL="274320" marR="0" rtl="0" algn="l">
              <a:lnSpc>
                <a:spcPct val="80000"/>
              </a:lnSpc>
              <a:spcBef>
                <a:spcPts val="0"/>
              </a:spcBef>
              <a:spcAft>
                <a:spcPts val="0"/>
              </a:spcAft>
              <a:buClr>
                <a:schemeClr val="dk1"/>
              </a:buClr>
              <a:buSzPts val="1100"/>
              <a:buChar char="○"/>
            </a:pPr>
            <a:r>
              <a:rPr lang="en" sz="1100">
                <a:solidFill>
                  <a:schemeClr val="dk1"/>
                </a:solidFill>
              </a:rPr>
              <a:t>Model Fit (adjusted R-squared, F-stats)</a:t>
            </a:r>
            <a:endParaRPr sz="1100">
              <a:solidFill>
                <a:schemeClr val="dk1"/>
              </a:solidFill>
            </a:endParaRPr>
          </a:p>
          <a:p>
            <a:pPr indent="-69850" lvl="1" marL="274320" marR="0" rtl="0" algn="l">
              <a:lnSpc>
                <a:spcPct val="80000"/>
              </a:lnSpc>
              <a:spcBef>
                <a:spcPts val="0"/>
              </a:spcBef>
              <a:spcAft>
                <a:spcPts val="0"/>
              </a:spcAft>
              <a:buClr>
                <a:schemeClr val="dk1"/>
              </a:buClr>
              <a:buSzPts val="1100"/>
              <a:buChar char="○"/>
            </a:pPr>
            <a:r>
              <a:rPr lang="en" sz="1100">
                <a:solidFill>
                  <a:schemeClr val="dk1"/>
                </a:solidFill>
              </a:rPr>
              <a:t>Diagnostic Tests (Durbin-Watson, Jarque-Bera, Cond. No)</a:t>
            </a:r>
            <a:endParaRPr sz="1100">
              <a:solidFill>
                <a:schemeClr val="dk1"/>
              </a:solidFill>
            </a:endParaRPr>
          </a:p>
          <a:p>
            <a:pPr indent="0" lvl="0" marL="0" rtl="0" algn="l">
              <a:lnSpc>
                <a:spcPct val="115000"/>
              </a:lnSpc>
              <a:spcBef>
                <a:spcPts val="408"/>
              </a:spcBef>
              <a:spcAft>
                <a:spcPts val="0"/>
              </a:spcAft>
              <a:buNone/>
            </a:pPr>
            <a:r>
              <a:rPr b="1" lang="en" sz="1100">
                <a:solidFill>
                  <a:schemeClr val="lt1"/>
                </a:solidFill>
              </a:rPr>
              <a:t>Step 4 - General Conclusion and Explanations  </a:t>
            </a:r>
            <a:endParaRPr sz="95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77"/>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2: Macroeconomic Correlation Analysis</a:t>
            </a:r>
            <a:endParaRPr/>
          </a:p>
        </p:txBody>
      </p:sp>
      <p:sp>
        <p:nvSpPr>
          <p:cNvPr id="737" name="Google Shape;737;p77"/>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2.3 Multivariate Correlation</a:t>
            </a:r>
            <a:endParaRPr sz="1353"/>
          </a:p>
        </p:txBody>
      </p:sp>
      <p:sp>
        <p:nvSpPr>
          <p:cNvPr id="738" name="Google Shape;738;p77"/>
          <p:cNvSpPr txBox="1"/>
          <p:nvPr>
            <p:ph idx="2" type="body"/>
          </p:nvPr>
        </p:nvSpPr>
        <p:spPr>
          <a:xfrm>
            <a:off x="173025" y="7311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2.3.2 Variable Observation and Processing  </a:t>
            </a:r>
            <a:endParaRPr sz="1253" u="sng"/>
          </a:p>
        </p:txBody>
      </p:sp>
      <p:sp>
        <p:nvSpPr>
          <p:cNvPr id="739" name="Google Shape;739;p77"/>
          <p:cNvSpPr txBox="1"/>
          <p:nvPr/>
        </p:nvSpPr>
        <p:spPr>
          <a:xfrm>
            <a:off x="173050" y="1114425"/>
            <a:ext cx="4476000" cy="3577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1100">
                <a:solidFill>
                  <a:schemeClr val="lt1"/>
                </a:solidFill>
              </a:rPr>
              <a:t>Goal: </a:t>
            </a:r>
            <a:endParaRPr b="1" sz="1100">
              <a:solidFill>
                <a:schemeClr val="dk1"/>
              </a:solidFill>
            </a:endParaRPr>
          </a:p>
          <a:p>
            <a:pPr indent="-106426" lvl="0" marL="228600" rtl="0" algn="l">
              <a:lnSpc>
                <a:spcPct val="100000"/>
              </a:lnSpc>
              <a:spcBef>
                <a:spcPts val="408"/>
              </a:spcBef>
              <a:spcAft>
                <a:spcPts val="0"/>
              </a:spcAft>
              <a:buClr>
                <a:schemeClr val="dk1"/>
              </a:buClr>
              <a:buSzPts val="1100"/>
              <a:buChar char="●"/>
            </a:pPr>
            <a:r>
              <a:rPr b="1" lang="en" sz="1100">
                <a:solidFill>
                  <a:schemeClr val="dk1"/>
                </a:solidFill>
              </a:rPr>
              <a:t>Same Granularity</a:t>
            </a:r>
            <a:endParaRPr b="1" sz="1100">
              <a:solidFill>
                <a:schemeClr val="dk1"/>
              </a:solidFill>
            </a:endParaRPr>
          </a:p>
          <a:p>
            <a:pPr indent="-106426" lvl="0" marL="228600" rtl="0" algn="l">
              <a:lnSpc>
                <a:spcPct val="100000"/>
              </a:lnSpc>
              <a:spcBef>
                <a:spcPts val="0"/>
              </a:spcBef>
              <a:spcAft>
                <a:spcPts val="0"/>
              </a:spcAft>
              <a:buClr>
                <a:schemeClr val="dk1"/>
              </a:buClr>
              <a:buSzPts val="1100"/>
              <a:buChar char="●"/>
            </a:pPr>
            <a:r>
              <a:rPr b="1" lang="en" sz="1100">
                <a:solidFill>
                  <a:schemeClr val="dk1"/>
                </a:solidFill>
              </a:rPr>
              <a:t>Linearity, homoscedasticity, independence of errors, normality, independence of independent variables </a:t>
            </a:r>
            <a:endParaRPr b="1" sz="1100">
              <a:solidFill>
                <a:schemeClr val="dk1"/>
              </a:solidFill>
            </a:endParaRPr>
          </a:p>
          <a:p>
            <a:pPr indent="-106426" lvl="0" marL="228600" rtl="0" algn="l">
              <a:lnSpc>
                <a:spcPct val="100000"/>
              </a:lnSpc>
              <a:spcBef>
                <a:spcPts val="0"/>
              </a:spcBef>
              <a:spcAft>
                <a:spcPts val="0"/>
              </a:spcAft>
              <a:buClr>
                <a:schemeClr val="dk1"/>
              </a:buClr>
              <a:buSzPts val="1100"/>
              <a:buChar char="●"/>
            </a:pPr>
            <a:r>
              <a:rPr b="1" lang="en" sz="1100">
                <a:solidFill>
                  <a:schemeClr val="dk1"/>
                </a:solidFill>
              </a:rPr>
              <a:t>Number of observations: </a:t>
            </a:r>
            <a:r>
              <a:rPr lang="en" sz="1100">
                <a:solidFill>
                  <a:schemeClr val="dk1"/>
                </a:solidFill>
              </a:rPr>
              <a:t>at least 10 observations per variable</a:t>
            </a:r>
            <a:endParaRPr sz="1100">
              <a:solidFill>
                <a:schemeClr val="dk1"/>
              </a:solidFill>
            </a:endParaRPr>
          </a:p>
          <a:p>
            <a:pPr indent="0" lvl="0" marL="0" rtl="0" algn="l">
              <a:lnSpc>
                <a:spcPct val="100000"/>
              </a:lnSpc>
              <a:spcBef>
                <a:spcPts val="408"/>
              </a:spcBef>
              <a:spcAft>
                <a:spcPts val="0"/>
              </a:spcAft>
              <a:buNone/>
            </a:pPr>
            <a:r>
              <a:rPr b="1" lang="en" sz="1100">
                <a:solidFill>
                  <a:schemeClr val="lt1"/>
                </a:solidFill>
              </a:rPr>
              <a:t>Limitation: </a:t>
            </a:r>
            <a:endParaRPr b="1" sz="1100">
              <a:solidFill>
                <a:schemeClr val="dk1"/>
              </a:solidFill>
            </a:endParaRPr>
          </a:p>
          <a:p>
            <a:pPr indent="-106426" lvl="0" marL="228600" rtl="0" algn="l">
              <a:lnSpc>
                <a:spcPct val="100000"/>
              </a:lnSpc>
              <a:spcBef>
                <a:spcPts val="408"/>
              </a:spcBef>
              <a:spcAft>
                <a:spcPts val="0"/>
              </a:spcAft>
              <a:buClr>
                <a:schemeClr val="dk1"/>
              </a:buClr>
              <a:buSzPts val="1100"/>
              <a:buChar char="●"/>
            </a:pPr>
            <a:r>
              <a:rPr b="1" lang="en" sz="1100">
                <a:solidFill>
                  <a:schemeClr val="dk1"/>
                </a:solidFill>
              </a:rPr>
              <a:t>Different Scales: </a:t>
            </a:r>
            <a:r>
              <a:rPr lang="en" sz="1100">
                <a:solidFill>
                  <a:schemeClr val="dk1"/>
                </a:solidFill>
              </a:rPr>
              <a:t>monthly vs. yearly </a:t>
            </a:r>
            <a:endParaRPr sz="1100">
              <a:solidFill>
                <a:schemeClr val="dk1"/>
              </a:solidFill>
            </a:endParaRPr>
          </a:p>
          <a:p>
            <a:pPr indent="-106426" lvl="0" marL="228600" rtl="0" algn="l">
              <a:lnSpc>
                <a:spcPct val="100000"/>
              </a:lnSpc>
              <a:spcBef>
                <a:spcPts val="0"/>
              </a:spcBef>
              <a:spcAft>
                <a:spcPts val="0"/>
              </a:spcAft>
              <a:buClr>
                <a:schemeClr val="dk1"/>
              </a:buClr>
              <a:buSzPts val="1100"/>
              <a:buChar char="●"/>
            </a:pPr>
            <a:r>
              <a:rPr b="1" lang="en" sz="1100">
                <a:solidFill>
                  <a:schemeClr val="dk1"/>
                </a:solidFill>
              </a:rPr>
              <a:t>Multicollinearity </a:t>
            </a:r>
            <a:r>
              <a:rPr lang="en" sz="1100">
                <a:solidFill>
                  <a:schemeClr val="dk1"/>
                </a:solidFill>
              </a:rPr>
              <a:t>due to the nature of selected and calculated macroeconomic indicators</a:t>
            </a:r>
            <a:r>
              <a:rPr b="1" lang="en" sz="1100">
                <a:solidFill>
                  <a:schemeClr val="dk1"/>
                </a:solidFill>
              </a:rPr>
              <a:t> </a:t>
            </a:r>
            <a:endParaRPr b="1" sz="1100">
              <a:solidFill>
                <a:schemeClr val="dk1"/>
              </a:solidFill>
            </a:endParaRPr>
          </a:p>
          <a:p>
            <a:pPr indent="-106426" lvl="0" marL="228600" rtl="0" algn="l">
              <a:lnSpc>
                <a:spcPct val="100000"/>
              </a:lnSpc>
              <a:spcBef>
                <a:spcPts val="0"/>
              </a:spcBef>
              <a:spcAft>
                <a:spcPts val="0"/>
              </a:spcAft>
              <a:buClr>
                <a:schemeClr val="dk1"/>
              </a:buClr>
              <a:buSzPts val="1100"/>
              <a:buChar char="●"/>
            </a:pPr>
            <a:r>
              <a:rPr b="1" lang="en" sz="1100">
                <a:solidFill>
                  <a:schemeClr val="dk1"/>
                </a:solidFill>
              </a:rPr>
              <a:t>Limited number of observations:  </a:t>
            </a:r>
            <a:endParaRPr b="1" sz="1100">
              <a:solidFill>
                <a:schemeClr val="dk1"/>
              </a:solidFill>
            </a:endParaRPr>
          </a:p>
          <a:p>
            <a:pPr indent="-115570" lvl="1" marL="320040" rtl="0" algn="l">
              <a:lnSpc>
                <a:spcPct val="100000"/>
              </a:lnSpc>
              <a:spcBef>
                <a:spcPts val="0"/>
              </a:spcBef>
              <a:spcAft>
                <a:spcPts val="0"/>
              </a:spcAft>
              <a:buClr>
                <a:schemeClr val="dk1"/>
              </a:buClr>
              <a:buSzPts val="1100"/>
              <a:buChar char="○"/>
            </a:pPr>
            <a:r>
              <a:rPr lang="en" sz="1100">
                <a:solidFill>
                  <a:schemeClr val="dk1"/>
                </a:solidFill>
              </a:rPr>
              <a:t>Maximum 18 observations of default rates with yearly data (2006-2024) </a:t>
            </a:r>
            <a:endParaRPr sz="1100">
              <a:solidFill>
                <a:schemeClr val="dk1"/>
              </a:solidFill>
            </a:endParaRPr>
          </a:p>
          <a:p>
            <a:pPr indent="-115570" lvl="1" marL="320040" rtl="0" algn="l">
              <a:lnSpc>
                <a:spcPct val="100000"/>
              </a:lnSpc>
              <a:spcBef>
                <a:spcPts val="0"/>
              </a:spcBef>
              <a:spcAft>
                <a:spcPts val="0"/>
              </a:spcAft>
              <a:buClr>
                <a:schemeClr val="dk1"/>
              </a:buClr>
              <a:buSzPts val="1100"/>
              <a:buChar char="○"/>
            </a:pPr>
            <a:r>
              <a:rPr lang="en" sz="1100">
                <a:solidFill>
                  <a:schemeClr val="dk1"/>
                </a:solidFill>
              </a:rPr>
              <a:t>15 variables  </a:t>
            </a:r>
            <a:endParaRPr sz="1100">
              <a:solidFill>
                <a:schemeClr val="dk1"/>
              </a:solidFill>
            </a:endParaRPr>
          </a:p>
          <a:p>
            <a:pPr indent="-115570" lvl="1" marL="320040" rtl="0" algn="l">
              <a:lnSpc>
                <a:spcPct val="100000"/>
              </a:lnSpc>
              <a:spcBef>
                <a:spcPts val="0"/>
              </a:spcBef>
              <a:spcAft>
                <a:spcPts val="0"/>
              </a:spcAft>
              <a:buClr>
                <a:schemeClr val="dk1"/>
              </a:buClr>
              <a:buSzPts val="1100"/>
              <a:buChar char="○"/>
            </a:pPr>
            <a:r>
              <a:rPr lang="en" sz="1100">
                <a:solidFill>
                  <a:schemeClr val="dk1"/>
                </a:solidFill>
              </a:rPr>
              <a:t>NaN values for each variable </a:t>
            </a:r>
            <a:r>
              <a:rPr lang="en" sz="1100">
                <a:solidFill>
                  <a:schemeClr val="dk1"/>
                </a:solidFill>
                <a:highlight>
                  <a:srgbClr val="FFD966"/>
                </a:highlight>
              </a:rPr>
              <a:t>(yellow)</a:t>
            </a:r>
            <a:endParaRPr sz="1100">
              <a:solidFill>
                <a:schemeClr val="dk1"/>
              </a:solidFill>
              <a:highlight>
                <a:srgbClr val="FFD966"/>
              </a:highlight>
            </a:endParaRPr>
          </a:p>
          <a:p>
            <a:pPr indent="-106426" lvl="0" marL="228600" rtl="0" algn="l">
              <a:lnSpc>
                <a:spcPct val="100000"/>
              </a:lnSpc>
              <a:spcBef>
                <a:spcPts val="0"/>
              </a:spcBef>
              <a:spcAft>
                <a:spcPts val="0"/>
              </a:spcAft>
              <a:buClr>
                <a:schemeClr val="dk1"/>
              </a:buClr>
              <a:buSzPts val="1100"/>
              <a:buChar char="●"/>
            </a:pPr>
            <a:r>
              <a:rPr b="1" lang="en" sz="1100">
                <a:solidFill>
                  <a:schemeClr val="dk1"/>
                </a:solidFill>
              </a:rPr>
              <a:t>Window selection for moving averages:</a:t>
            </a:r>
            <a:r>
              <a:rPr lang="en" sz="1100">
                <a:solidFill>
                  <a:schemeClr val="dk1"/>
                </a:solidFill>
              </a:rPr>
              <a:t> </a:t>
            </a:r>
            <a:endParaRPr sz="1100">
              <a:solidFill>
                <a:schemeClr val="dk1"/>
              </a:solidFill>
            </a:endParaRPr>
          </a:p>
          <a:p>
            <a:pPr indent="-115570" lvl="1" marL="320040" rtl="0" algn="l">
              <a:lnSpc>
                <a:spcPct val="100000"/>
              </a:lnSpc>
              <a:spcBef>
                <a:spcPts val="0"/>
              </a:spcBef>
              <a:spcAft>
                <a:spcPts val="0"/>
              </a:spcAft>
              <a:buClr>
                <a:schemeClr val="dk1"/>
              </a:buClr>
              <a:buSzPts val="1100"/>
              <a:buChar char="○"/>
            </a:pPr>
            <a:r>
              <a:rPr lang="en" sz="1100">
                <a:solidFill>
                  <a:schemeClr val="dk1"/>
                </a:solidFill>
              </a:rPr>
              <a:t>Maximum 2 </a:t>
            </a:r>
            <a:endParaRPr sz="1100">
              <a:solidFill>
                <a:schemeClr val="dk1"/>
              </a:solidFill>
            </a:endParaRPr>
          </a:p>
          <a:p>
            <a:pPr indent="-115570" lvl="1" marL="320040" rtl="0" algn="l">
              <a:lnSpc>
                <a:spcPct val="100000"/>
              </a:lnSpc>
              <a:spcBef>
                <a:spcPts val="0"/>
              </a:spcBef>
              <a:spcAft>
                <a:spcPts val="0"/>
              </a:spcAft>
              <a:buClr>
                <a:schemeClr val="dk1"/>
              </a:buClr>
              <a:buSzPts val="1100"/>
              <a:buChar char="○"/>
            </a:pPr>
            <a:r>
              <a:rPr lang="en" sz="1100">
                <a:solidFill>
                  <a:schemeClr val="dk1"/>
                </a:solidFill>
              </a:rPr>
              <a:t>cannot reach durbin-watson optimization for yearly data - autocorrelation problem </a:t>
            </a:r>
            <a:r>
              <a:rPr b="1" lang="en" sz="1100">
                <a:solidFill>
                  <a:schemeClr val="dk1"/>
                </a:solidFill>
              </a:rPr>
              <a:t> </a:t>
            </a:r>
            <a:endParaRPr b="1" sz="1100">
              <a:solidFill>
                <a:schemeClr val="lt1"/>
              </a:solidFill>
            </a:endParaRPr>
          </a:p>
          <a:p>
            <a:pPr indent="0" lvl="0" marL="0" rtl="0" algn="l">
              <a:lnSpc>
                <a:spcPct val="80000"/>
              </a:lnSpc>
              <a:spcBef>
                <a:spcPts val="408"/>
              </a:spcBef>
              <a:spcAft>
                <a:spcPts val="408"/>
              </a:spcAft>
              <a:buNone/>
            </a:pPr>
            <a:r>
              <a:t/>
            </a:r>
            <a:endParaRPr b="1" sz="1100">
              <a:solidFill>
                <a:schemeClr val="lt1"/>
              </a:solidFill>
            </a:endParaRPr>
          </a:p>
        </p:txBody>
      </p:sp>
      <p:grpSp>
        <p:nvGrpSpPr>
          <p:cNvPr id="740" name="Google Shape;740;p77"/>
          <p:cNvGrpSpPr/>
          <p:nvPr/>
        </p:nvGrpSpPr>
        <p:grpSpPr>
          <a:xfrm>
            <a:off x="4855971" y="610324"/>
            <a:ext cx="4075366" cy="2581325"/>
            <a:chOff x="4799346" y="122249"/>
            <a:chExt cx="4075366" cy="2581325"/>
          </a:xfrm>
        </p:grpSpPr>
        <p:pic>
          <p:nvPicPr>
            <p:cNvPr id="741" name="Google Shape;741;p77"/>
            <p:cNvPicPr preferRelativeResize="0"/>
            <p:nvPr/>
          </p:nvPicPr>
          <p:blipFill>
            <a:blip r:embed="rId3">
              <a:alphaModFix/>
            </a:blip>
            <a:stretch>
              <a:fillRect/>
            </a:stretch>
          </p:blipFill>
          <p:spPr>
            <a:xfrm>
              <a:off x="4799346" y="122249"/>
              <a:ext cx="4075248" cy="2581325"/>
            </a:xfrm>
            <a:prstGeom prst="rect">
              <a:avLst/>
            </a:prstGeom>
            <a:noFill/>
            <a:ln>
              <a:noFill/>
            </a:ln>
          </p:spPr>
        </p:pic>
        <p:sp>
          <p:nvSpPr>
            <p:cNvPr id="742" name="Google Shape;742;p77"/>
            <p:cNvSpPr/>
            <p:nvPr/>
          </p:nvSpPr>
          <p:spPr>
            <a:xfrm>
              <a:off x="4856513" y="1518125"/>
              <a:ext cx="4018200" cy="3942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743" name="Google Shape;743;p77"/>
          <p:cNvSpPr txBox="1"/>
          <p:nvPr/>
        </p:nvSpPr>
        <p:spPr>
          <a:xfrm>
            <a:off x="4947850" y="3264750"/>
            <a:ext cx="3891600" cy="11544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Method: </a:t>
            </a:r>
            <a:endParaRPr b="1" sz="1100" strike="sngStrike">
              <a:solidFill>
                <a:schemeClr val="dk1"/>
              </a:solidFill>
            </a:endParaRPr>
          </a:p>
          <a:p>
            <a:pPr indent="-298450" lvl="0" marL="457200" rtl="0" algn="l">
              <a:lnSpc>
                <a:spcPct val="80000"/>
              </a:lnSpc>
              <a:spcBef>
                <a:spcPts val="408"/>
              </a:spcBef>
              <a:spcAft>
                <a:spcPts val="0"/>
              </a:spcAft>
              <a:buClr>
                <a:schemeClr val="dk1"/>
              </a:buClr>
              <a:buSzPts val="1100"/>
              <a:buAutoNum type="arabicPeriod"/>
            </a:pPr>
            <a:r>
              <a:rPr b="1" lang="en" sz="1100">
                <a:solidFill>
                  <a:schemeClr val="dk1"/>
                </a:solidFill>
              </a:rPr>
              <a:t>Feature Selection </a:t>
            </a:r>
            <a:endParaRPr b="1" sz="1100">
              <a:solidFill>
                <a:schemeClr val="dk1"/>
              </a:solidFill>
            </a:endParaRPr>
          </a:p>
          <a:p>
            <a:pPr indent="-298450" lvl="0" marL="457200" rtl="0" algn="l">
              <a:lnSpc>
                <a:spcPct val="80000"/>
              </a:lnSpc>
              <a:spcBef>
                <a:spcPts val="0"/>
              </a:spcBef>
              <a:spcAft>
                <a:spcPts val="0"/>
              </a:spcAft>
              <a:buClr>
                <a:schemeClr val="dk1"/>
              </a:buClr>
              <a:buSzPts val="1100"/>
              <a:buAutoNum type="arabicPeriod"/>
            </a:pPr>
            <a:r>
              <a:rPr b="1" lang="en" sz="1100">
                <a:solidFill>
                  <a:schemeClr val="dk1"/>
                </a:solidFill>
              </a:rPr>
              <a:t>Backward Selection within selected features </a:t>
            </a:r>
            <a:endParaRPr b="1" sz="1100">
              <a:solidFill>
                <a:schemeClr val="dk1"/>
              </a:solidFill>
            </a:endParaRPr>
          </a:p>
          <a:p>
            <a:pPr indent="-298450" lvl="0" marL="457200" rtl="0" algn="l">
              <a:lnSpc>
                <a:spcPct val="80000"/>
              </a:lnSpc>
              <a:spcBef>
                <a:spcPts val="0"/>
              </a:spcBef>
              <a:spcAft>
                <a:spcPts val="0"/>
              </a:spcAft>
              <a:buClr>
                <a:schemeClr val="dk1"/>
              </a:buClr>
              <a:buSzPts val="1100"/>
              <a:buAutoNum type="arabicPeriod"/>
            </a:pPr>
            <a:r>
              <a:rPr b="1" lang="en" sz="1100">
                <a:solidFill>
                  <a:schemeClr val="dk1"/>
                </a:solidFill>
              </a:rPr>
              <a:t>Evaluate and Compare Multiple Models </a:t>
            </a:r>
            <a:endParaRPr b="1" sz="1100">
              <a:solidFill>
                <a:schemeClr val="dk1"/>
              </a:solidFill>
            </a:endParaRPr>
          </a:p>
          <a:p>
            <a:pPr indent="0" lvl="0" marL="0" rtl="0" algn="l">
              <a:lnSpc>
                <a:spcPct val="80000"/>
              </a:lnSpc>
              <a:spcBef>
                <a:spcPts val="408"/>
              </a:spcBef>
              <a:spcAft>
                <a:spcPts val="0"/>
              </a:spcAft>
              <a:buNone/>
            </a:pPr>
            <a:r>
              <a:t/>
            </a:r>
            <a:endParaRPr b="1" sz="1100">
              <a:solidFill>
                <a:schemeClr val="dk1"/>
              </a:solidFill>
            </a:endParaRPr>
          </a:p>
          <a:p>
            <a:pPr indent="0" lvl="0" marL="0" rtl="0" algn="l">
              <a:lnSpc>
                <a:spcPct val="80000"/>
              </a:lnSpc>
              <a:spcBef>
                <a:spcPts val="408"/>
              </a:spcBef>
              <a:spcAft>
                <a:spcPts val="408"/>
              </a:spcAft>
              <a:buNone/>
            </a:pPr>
            <a:r>
              <a:rPr b="1" lang="en" sz="1100">
                <a:solidFill>
                  <a:schemeClr val="lt1"/>
                </a:solidFill>
              </a:rPr>
              <a:t>Next Step: 3 methods for feature selection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60"/>
          <p:cNvSpPr txBox="1"/>
          <p:nvPr>
            <p:ph type="title"/>
          </p:nvPr>
        </p:nvSpPr>
        <p:spPr>
          <a:xfrm>
            <a:off x="249276" y="234375"/>
            <a:ext cx="4061400" cy="572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2"/>
              </a:buClr>
              <a:buSzPts val="1800"/>
              <a:buFont typeface="Arial Black"/>
              <a:buNone/>
            </a:pPr>
            <a:r>
              <a:rPr lang="en" sz="1800"/>
              <a:t>TABLE OF CONTENTS</a:t>
            </a:r>
            <a:endParaRPr sz="1800"/>
          </a:p>
        </p:txBody>
      </p:sp>
      <p:grpSp>
        <p:nvGrpSpPr>
          <p:cNvPr id="560" name="Google Shape;560;p60"/>
          <p:cNvGrpSpPr/>
          <p:nvPr/>
        </p:nvGrpSpPr>
        <p:grpSpPr>
          <a:xfrm>
            <a:off x="206366" y="840080"/>
            <a:ext cx="4104278" cy="922637"/>
            <a:chOff x="4749401" y="151448"/>
            <a:chExt cx="4113739" cy="1144001"/>
          </a:xfrm>
        </p:grpSpPr>
        <p:sp>
          <p:nvSpPr>
            <p:cNvPr id="561" name="Google Shape;561;p60"/>
            <p:cNvSpPr/>
            <p:nvPr/>
          </p:nvSpPr>
          <p:spPr>
            <a:xfrm>
              <a:off x="4749401" y="151448"/>
              <a:ext cx="4110900" cy="319200"/>
            </a:xfrm>
            <a:prstGeom prst="rect">
              <a:avLst/>
            </a:prstGeom>
            <a:solidFill>
              <a:srgbClr val="E13C32"/>
            </a:solidFill>
            <a:ln>
              <a:noFill/>
            </a:ln>
          </p:spPr>
          <p:txBody>
            <a:bodyPr anchorCtr="0" anchor="ctr" bIns="45700" lIns="91425" spcFirstLastPara="1" rIns="91425" wrap="square" tIns="45700">
              <a:noAutofit/>
            </a:bodyPr>
            <a:lstStyle/>
            <a:p>
              <a:pPr indent="0" lvl="0" marL="84535" marR="0" rtl="0" algn="ctr">
                <a:lnSpc>
                  <a:spcPct val="100000"/>
                </a:lnSpc>
                <a:spcBef>
                  <a:spcPts val="0"/>
                </a:spcBef>
                <a:spcAft>
                  <a:spcPts val="0"/>
                </a:spcAft>
                <a:buClr>
                  <a:srgbClr val="FFFFFF"/>
                </a:buClr>
                <a:buSzPts val="825"/>
                <a:buFont typeface="Arial"/>
                <a:buNone/>
              </a:pPr>
              <a:r>
                <a:rPr b="1" lang="en" sz="1125">
                  <a:solidFill>
                    <a:srgbClr val="FFFFFF"/>
                  </a:solidFill>
                </a:rPr>
                <a:t>Part 1: Project Overview</a:t>
              </a:r>
              <a:endParaRPr b="1" sz="1125">
                <a:solidFill>
                  <a:srgbClr val="FFFFFF"/>
                </a:solidFill>
              </a:endParaRPr>
            </a:p>
          </p:txBody>
        </p:sp>
        <p:sp>
          <p:nvSpPr>
            <p:cNvPr id="562" name="Google Shape;562;p60"/>
            <p:cNvSpPr/>
            <p:nvPr/>
          </p:nvSpPr>
          <p:spPr>
            <a:xfrm>
              <a:off x="4752540" y="520249"/>
              <a:ext cx="4110600" cy="775200"/>
            </a:xfrm>
            <a:prstGeom prst="rect">
              <a:avLst/>
            </a:prstGeom>
            <a:solidFill>
              <a:srgbClr val="D2DBD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Arial"/>
                <a:buNone/>
              </a:pPr>
              <a:r>
                <a:t/>
              </a:r>
              <a:endParaRPr b="0" i="0" sz="1650" u="none" cap="none" strike="noStrike">
                <a:solidFill>
                  <a:srgbClr val="FFFFFF"/>
                </a:solidFill>
                <a:latin typeface="Arial"/>
                <a:ea typeface="Arial"/>
                <a:cs typeface="Arial"/>
                <a:sym typeface="Arial"/>
              </a:endParaRPr>
            </a:p>
          </p:txBody>
        </p:sp>
        <p:sp>
          <p:nvSpPr>
            <p:cNvPr id="563" name="Google Shape;563;p60"/>
            <p:cNvSpPr txBox="1"/>
            <p:nvPr/>
          </p:nvSpPr>
          <p:spPr>
            <a:xfrm>
              <a:off x="4755210" y="455600"/>
              <a:ext cx="4106100" cy="690600"/>
            </a:xfrm>
            <a:prstGeom prst="rect">
              <a:avLst/>
            </a:prstGeom>
            <a:noFill/>
            <a:ln>
              <a:noFill/>
            </a:ln>
          </p:spPr>
          <p:txBody>
            <a:bodyPr anchorCtr="0" anchor="t" bIns="21600" lIns="27000" spcFirstLastPara="1" rIns="27000" wrap="square" tIns="27000">
              <a:spAutoFit/>
            </a:bodyPr>
            <a:lstStyle/>
            <a:p>
              <a:pPr indent="0" lvl="1" marL="0" marR="0" rtl="0" algn="ctr">
                <a:lnSpc>
                  <a:spcPct val="100000"/>
                </a:lnSpc>
                <a:spcBef>
                  <a:spcPts val="0"/>
                </a:spcBef>
                <a:spcAft>
                  <a:spcPts val="0"/>
                </a:spcAft>
                <a:buClr>
                  <a:srgbClr val="E13C32"/>
                </a:buClr>
                <a:buSzPts val="900"/>
                <a:buFont typeface="Arial"/>
                <a:buNone/>
              </a:pPr>
              <a:r>
                <a:rPr lang="en" sz="1100">
                  <a:solidFill>
                    <a:srgbClr val="324146"/>
                  </a:solidFill>
                </a:rPr>
                <a:t>1.1 Project Background</a:t>
              </a:r>
              <a:endParaRPr sz="1100">
                <a:solidFill>
                  <a:srgbClr val="324146"/>
                </a:solidFill>
              </a:endParaRPr>
            </a:p>
            <a:p>
              <a:pPr indent="0" lvl="1" marL="0" marR="0" rtl="0" algn="ctr">
                <a:lnSpc>
                  <a:spcPct val="100000"/>
                </a:lnSpc>
                <a:spcBef>
                  <a:spcPts val="0"/>
                </a:spcBef>
                <a:spcAft>
                  <a:spcPts val="0"/>
                </a:spcAft>
                <a:buClr>
                  <a:srgbClr val="E13C32"/>
                </a:buClr>
                <a:buSzPts val="900"/>
                <a:buFont typeface="Arial"/>
                <a:buNone/>
              </a:pPr>
              <a:r>
                <a:rPr lang="en" sz="1100">
                  <a:solidFill>
                    <a:srgbClr val="324146"/>
                  </a:solidFill>
                </a:rPr>
                <a:t>1.2 Goals and Progress</a:t>
              </a:r>
              <a:endParaRPr sz="1100">
                <a:solidFill>
                  <a:srgbClr val="324146"/>
                </a:solidFill>
              </a:endParaRPr>
            </a:p>
            <a:p>
              <a:pPr indent="0" lvl="1" marL="0" marR="0" rtl="0" algn="ctr">
                <a:lnSpc>
                  <a:spcPct val="100000"/>
                </a:lnSpc>
                <a:spcBef>
                  <a:spcPts val="0"/>
                </a:spcBef>
                <a:spcAft>
                  <a:spcPts val="0"/>
                </a:spcAft>
                <a:buClr>
                  <a:srgbClr val="E13C32"/>
                </a:buClr>
                <a:buSzPts val="900"/>
                <a:buFont typeface="Arial"/>
                <a:buNone/>
              </a:pPr>
              <a:r>
                <a:rPr lang="en" sz="1100">
                  <a:solidFill>
                    <a:srgbClr val="324146"/>
                  </a:solidFill>
                </a:rPr>
                <a:t>1.3 Data Sources</a:t>
              </a:r>
              <a:endParaRPr sz="1100">
                <a:solidFill>
                  <a:srgbClr val="324146"/>
                </a:solidFill>
              </a:endParaRPr>
            </a:p>
          </p:txBody>
        </p:sp>
      </p:grpSp>
      <p:grpSp>
        <p:nvGrpSpPr>
          <p:cNvPr id="564" name="Google Shape;564;p60"/>
          <p:cNvGrpSpPr/>
          <p:nvPr/>
        </p:nvGrpSpPr>
        <p:grpSpPr>
          <a:xfrm>
            <a:off x="203064" y="1813535"/>
            <a:ext cx="4110911" cy="2064442"/>
            <a:chOff x="4746301" y="697760"/>
            <a:chExt cx="4110911" cy="2064442"/>
          </a:xfrm>
        </p:grpSpPr>
        <p:sp>
          <p:nvSpPr>
            <p:cNvPr id="565" name="Google Shape;565;p60"/>
            <p:cNvSpPr/>
            <p:nvPr/>
          </p:nvSpPr>
          <p:spPr>
            <a:xfrm>
              <a:off x="4746301" y="697760"/>
              <a:ext cx="4110900" cy="319200"/>
            </a:xfrm>
            <a:prstGeom prst="rect">
              <a:avLst/>
            </a:prstGeom>
            <a:solidFill>
              <a:srgbClr val="E13C32"/>
            </a:solidFill>
            <a:ln>
              <a:noFill/>
            </a:ln>
          </p:spPr>
          <p:txBody>
            <a:bodyPr anchorCtr="0" anchor="ctr" bIns="45700" lIns="91425" spcFirstLastPara="1" rIns="91425" wrap="square" tIns="45700">
              <a:noAutofit/>
            </a:bodyPr>
            <a:lstStyle/>
            <a:p>
              <a:pPr indent="0" lvl="0" marL="84535" marR="0" rtl="0" algn="ctr">
                <a:lnSpc>
                  <a:spcPct val="100000"/>
                </a:lnSpc>
                <a:spcBef>
                  <a:spcPts val="0"/>
                </a:spcBef>
                <a:spcAft>
                  <a:spcPts val="0"/>
                </a:spcAft>
                <a:buClr>
                  <a:srgbClr val="FFFFFF"/>
                </a:buClr>
                <a:buSzPts val="825"/>
                <a:buFont typeface="Arial"/>
                <a:buNone/>
              </a:pPr>
              <a:r>
                <a:rPr b="1" lang="en" sz="1125">
                  <a:solidFill>
                    <a:srgbClr val="FFFFFF"/>
                  </a:solidFill>
                </a:rPr>
                <a:t>Part 2: Macroeconomic Correlation Analysis</a:t>
              </a:r>
              <a:endParaRPr b="1" sz="1125">
                <a:solidFill>
                  <a:srgbClr val="FFFFFF"/>
                </a:solidFill>
              </a:endParaRPr>
            </a:p>
          </p:txBody>
        </p:sp>
        <p:sp>
          <p:nvSpPr>
            <p:cNvPr id="566" name="Google Shape;566;p60"/>
            <p:cNvSpPr/>
            <p:nvPr/>
          </p:nvSpPr>
          <p:spPr>
            <a:xfrm>
              <a:off x="4749010" y="991564"/>
              <a:ext cx="4106100" cy="319200"/>
            </a:xfrm>
            <a:prstGeom prst="rect">
              <a:avLst/>
            </a:prstGeom>
            <a:noFill/>
            <a:ln cap="flat" cmpd="sng" w="12700">
              <a:solidFill>
                <a:srgbClr val="E13C32"/>
              </a:solidFill>
              <a:prstDash val="solid"/>
              <a:miter lim="800000"/>
              <a:headEnd len="sm" w="sm" type="none"/>
              <a:tailEnd len="sm" w="sm" type="none"/>
            </a:ln>
          </p:spPr>
          <p:txBody>
            <a:bodyPr anchorCtr="0" anchor="ctr" bIns="45700" lIns="91425" spcFirstLastPara="1" rIns="91425" wrap="square" tIns="45700">
              <a:noAutofit/>
            </a:bodyPr>
            <a:lstStyle/>
            <a:p>
              <a:pPr indent="0" lvl="0" marL="84535" marR="0" rtl="0" algn="ctr">
                <a:lnSpc>
                  <a:spcPct val="100000"/>
                </a:lnSpc>
                <a:spcBef>
                  <a:spcPts val="0"/>
                </a:spcBef>
                <a:spcAft>
                  <a:spcPts val="0"/>
                </a:spcAft>
                <a:buClr>
                  <a:srgbClr val="E13C32"/>
                </a:buClr>
                <a:buSzPts val="825"/>
                <a:buFont typeface="Arial"/>
                <a:buNone/>
              </a:pPr>
              <a:r>
                <a:rPr b="1" lang="en" sz="1125">
                  <a:solidFill>
                    <a:srgbClr val="E13C32"/>
                  </a:solidFill>
                </a:rPr>
                <a:t>2.1 Univariate Correlation</a:t>
              </a:r>
              <a:endParaRPr sz="1700"/>
            </a:p>
          </p:txBody>
        </p:sp>
        <p:sp>
          <p:nvSpPr>
            <p:cNvPr id="567" name="Google Shape;567;p60"/>
            <p:cNvSpPr/>
            <p:nvPr/>
          </p:nvSpPr>
          <p:spPr>
            <a:xfrm>
              <a:off x="4748697" y="2443002"/>
              <a:ext cx="4106100" cy="319200"/>
            </a:xfrm>
            <a:prstGeom prst="rect">
              <a:avLst/>
            </a:prstGeom>
            <a:noFill/>
            <a:ln cap="flat" cmpd="sng" w="12700">
              <a:solidFill>
                <a:srgbClr val="E13C32"/>
              </a:solidFill>
              <a:prstDash val="solid"/>
              <a:miter lim="800000"/>
              <a:headEnd len="sm" w="sm" type="none"/>
              <a:tailEnd len="sm" w="sm" type="none"/>
            </a:ln>
          </p:spPr>
          <p:txBody>
            <a:bodyPr anchorCtr="0" anchor="ctr" bIns="45700" lIns="91425" spcFirstLastPara="1" rIns="91425" wrap="square" tIns="45700">
              <a:noAutofit/>
            </a:bodyPr>
            <a:lstStyle/>
            <a:p>
              <a:pPr indent="0" lvl="0" marL="84535" marR="0" rtl="0" algn="ctr">
                <a:lnSpc>
                  <a:spcPct val="100000"/>
                </a:lnSpc>
                <a:spcBef>
                  <a:spcPts val="0"/>
                </a:spcBef>
                <a:spcAft>
                  <a:spcPts val="0"/>
                </a:spcAft>
                <a:buClr>
                  <a:srgbClr val="E13C32"/>
                </a:buClr>
                <a:buSzPts val="825"/>
                <a:buFont typeface="Arial"/>
                <a:buNone/>
              </a:pPr>
              <a:r>
                <a:rPr b="1" lang="en" sz="1125">
                  <a:solidFill>
                    <a:srgbClr val="E13C32"/>
                  </a:solidFill>
                </a:rPr>
                <a:t>2.3 Multivariate Correlation</a:t>
              </a:r>
              <a:endParaRPr sz="1700"/>
            </a:p>
          </p:txBody>
        </p:sp>
        <p:sp>
          <p:nvSpPr>
            <p:cNvPr id="568" name="Google Shape;568;p60"/>
            <p:cNvSpPr/>
            <p:nvPr/>
          </p:nvSpPr>
          <p:spPr>
            <a:xfrm>
              <a:off x="4746313" y="1311100"/>
              <a:ext cx="4110900" cy="1131900"/>
            </a:xfrm>
            <a:prstGeom prst="rect">
              <a:avLst/>
            </a:prstGeom>
            <a:solidFill>
              <a:srgbClr val="D2DBDE">
                <a:alpha val="20000"/>
              </a:srgbClr>
            </a:solidFill>
            <a:ln>
              <a:noFill/>
            </a:ln>
          </p:spPr>
          <p:txBody>
            <a:bodyPr anchorCtr="0" anchor="ctr" bIns="45700" lIns="91425" spcFirstLastPara="1" rIns="91425" wrap="square" tIns="45700">
              <a:noAutofit/>
            </a:bodyPr>
            <a:lstStyle/>
            <a:p>
              <a:pPr indent="0" lvl="1" marL="0" marR="0" rtl="0" algn="ctr">
                <a:lnSpc>
                  <a:spcPct val="100000"/>
                </a:lnSpc>
                <a:spcBef>
                  <a:spcPts val="0"/>
                </a:spcBef>
                <a:spcAft>
                  <a:spcPts val="0"/>
                </a:spcAft>
                <a:buClr>
                  <a:srgbClr val="E13C32"/>
                </a:buClr>
                <a:buSzPts val="900"/>
                <a:buFont typeface="Arial"/>
                <a:buNone/>
              </a:pPr>
              <a:r>
                <a:rPr lang="en" sz="1100">
                  <a:solidFill>
                    <a:srgbClr val="324146"/>
                  </a:solidFill>
                </a:rPr>
                <a:t>2.1.1 Approach</a:t>
              </a:r>
              <a:endParaRPr sz="1100">
                <a:solidFill>
                  <a:srgbClr val="324146"/>
                </a:solidFill>
              </a:endParaRPr>
            </a:p>
            <a:p>
              <a:pPr indent="0" lvl="1" marL="0" marR="0" rtl="0" algn="ctr">
                <a:lnSpc>
                  <a:spcPct val="100000"/>
                </a:lnSpc>
                <a:spcBef>
                  <a:spcPts val="0"/>
                </a:spcBef>
                <a:spcAft>
                  <a:spcPts val="0"/>
                </a:spcAft>
                <a:buClr>
                  <a:srgbClr val="E13C32"/>
                </a:buClr>
                <a:buSzPts val="900"/>
                <a:buFont typeface="Arial"/>
                <a:buNone/>
              </a:pPr>
              <a:r>
                <a:rPr lang="en" sz="1100">
                  <a:solidFill>
                    <a:srgbClr val="324146"/>
                  </a:solidFill>
                </a:rPr>
                <a:t>2.2 Univariate Correlation: Analysis</a:t>
              </a:r>
              <a:endParaRPr sz="1100">
                <a:solidFill>
                  <a:srgbClr val="324146"/>
                </a:solidFill>
              </a:endParaRPr>
            </a:p>
            <a:p>
              <a:pPr indent="0" lvl="1" marL="0" marR="0" rtl="0" algn="ctr">
                <a:lnSpc>
                  <a:spcPct val="100000"/>
                </a:lnSpc>
                <a:spcBef>
                  <a:spcPts val="0"/>
                </a:spcBef>
                <a:spcAft>
                  <a:spcPts val="0"/>
                </a:spcAft>
                <a:buClr>
                  <a:srgbClr val="E13C32"/>
                </a:buClr>
                <a:buSzPts val="900"/>
                <a:buFont typeface="Arial"/>
                <a:buNone/>
              </a:pPr>
              <a:r>
                <a:rPr lang="en" sz="1100">
                  <a:solidFill>
                    <a:srgbClr val="324146"/>
                  </a:solidFill>
                </a:rPr>
                <a:t>2.2.1 General Economic Conditions</a:t>
              </a:r>
              <a:endParaRPr sz="1100">
                <a:solidFill>
                  <a:srgbClr val="324146"/>
                </a:solidFill>
              </a:endParaRPr>
            </a:p>
            <a:p>
              <a:pPr indent="0" lvl="1" marL="0" marR="0" rtl="0" algn="ctr">
                <a:lnSpc>
                  <a:spcPct val="100000"/>
                </a:lnSpc>
                <a:spcBef>
                  <a:spcPts val="0"/>
                </a:spcBef>
                <a:spcAft>
                  <a:spcPts val="0"/>
                </a:spcAft>
                <a:buClr>
                  <a:srgbClr val="E13C32"/>
                </a:buClr>
                <a:buSzPts val="900"/>
                <a:buFont typeface="Arial"/>
                <a:buNone/>
              </a:pPr>
              <a:r>
                <a:rPr lang="en" sz="1100">
                  <a:solidFill>
                    <a:srgbClr val="324146"/>
                  </a:solidFill>
                </a:rPr>
                <a:t>2.2.2 Inflation</a:t>
              </a:r>
              <a:endParaRPr sz="1100">
                <a:solidFill>
                  <a:srgbClr val="324146"/>
                </a:solidFill>
              </a:endParaRPr>
            </a:p>
            <a:p>
              <a:pPr indent="0" lvl="1" marL="0" marR="0" rtl="0" algn="ctr">
                <a:lnSpc>
                  <a:spcPct val="100000"/>
                </a:lnSpc>
                <a:spcBef>
                  <a:spcPts val="0"/>
                </a:spcBef>
                <a:spcAft>
                  <a:spcPts val="0"/>
                </a:spcAft>
                <a:buClr>
                  <a:srgbClr val="E13C32"/>
                </a:buClr>
                <a:buSzPts val="900"/>
                <a:buFont typeface="Arial"/>
                <a:buNone/>
              </a:pPr>
              <a:r>
                <a:rPr lang="en" sz="1100">
                  <a:solidFill>
                    <a:srgbClr val="324146"/>
                  </a:solidFill>
                </a:rPr>
                <a:t>2.2.3 Household Conditions</a:t>
              </a:r>
              <a:endParaRPr sz="1100">
                <a:solidFill>
                  <a:srgbClr val="324146"/>
                </a:solidFill>
              </a:endParaRPr>
            </a:p>
            <a:p>
              <a:pPr indent="0" lvl="1" marL="0" marR="0" rtl="0" algn="ctr">
                <a:lnSpc>
                  <a:spcPct val="100000"/>
                </a:lnSpc>
                <a:spcBef>
                  <a:spcPts val="0"/>
                </a:spcBef>
                <a:spcAft>
                  <a:spcPts val="0"/>
                </a:spcAft>
                <a:buClr>
                  <a:srgbClr val="E13C32"/>
                </a:buClr>
                <a:buSzPts val="900"/>
                <a:buFont typeface="Arial"/>
                <a:buNone/>
              </a:pPr>
              <a:r>
                <a:rPr lang="en" sz="1100">
                  <a:solidFill>
                    <a:srgbClr val="324146"/>
                  </a:solidFill>
                </a:rPr>
                <a:t>2.2.4 Urban Transportation</a:t>
              </a:r>
              <a:endParaRPr sz="1100">
                <a:solidFill>
                  <a:srgbClr val="324146"/>
                </a:solidFill>
              </a:endParaRPr>
            </a:p>
          </p:txBody>
        </p:sp>
      </p:grpSp>
      <p:sp>
        <p:nvSpPr>
          <p:cNvPr id="569" name="Google Shape;569;p60"/>
          <p:cNvSpPr/>
          <p:nvPr/>
        </p:nvSpPr>
        <p:spPr>
          <a:xfrm>
            <a:off x="203075" y="3852575"/>
            <a:ext cx="4110900" cy="922500"/>
          </a:xfrm>
          <a:prstGeom prst="rect">
            <a:avLst/>
          </a:prstGeom>
          <a:solidFill>
            <a:srgbClr val="D2DBDE">
              <a:alpha val="20000"/>
            </a:srgbClr>
          </a:solidFill>
          <a:ln>
            <a:noFill/>
          </a:ln>
        </p:spPr>
        <p:txBody>
          <a:bodyPr anchorCtr="0" anchor="ctr" bIns="45700" lIns="91425" spcFirstLastPara="1" rIns="91425" wrap="square" tIns="45700">
            <a:noAutofit/>
          </a:bodyPr>
          <a:lstStyle/>
          <a:p>
            <a:pPr indent="0" lvl="1" marL="0" marR="0" rtl="0" algn="ctr">
              <a:lnSpc>
                <a:spcPct val="100000"/>
              </a:lnSpc>
              <a:spcBef>
                <a:spcPts val="0"/>
              </a:spcBef>
              <a:spcAft>
                <a:spcPts val="0"/>
              </a:spcAft>
              <a:buClr>
                <a:srgbClr val="E13C32"/>
              </a:buClr>
              <a:buSzPts val="900"/>
              <a:buFont typeface="Arial"/>
              <a:buNone/>
            </a:pPr>
            <a:r>
              <a:rPr lang="en" sz="1100">
                <a:solidFill>
                  <a:srgbClr val="324146"/>
                </a:solidFill>
              </a:rPr>
              <a:t>2.3.1 Approach</a:t>
            </a:r>
            <a:endParaRPr sz="1100">
              <a:solidFill>
                <a:srgbClr val="324146"/>
              </a:solidFill>
            </a:endParaRPr>
          </a:p>
          <a:p>
            <a:pPr indent="0" lvl="1" marL="0" marR="0" rtl="0" algn="ctr">
              <a:lnSpc>
                <a:spcPct val="100000"/>
              </a:lnSpc>
              <a:spcBef>
                <a:spcPts val="0"/>
              </a:spcBef>
              <a:spcAft>
                <a:spcPts val="0"/>
              </a:spcAft>
              <a:buClr>
                <a:srgbClr val="E13C32"/>
              </a:buClr>
              <a:buSzPts val="900"/>
              <a:buFont typeface="Arial"/>
              <a:buNone/>
            </a:pPr>
            <a:r>
              <a:rPr lang="en" sz="1100">
                <a:solidFill>
                  <a:srgbClr val="324146"/>
                </a:solidFill>
              </a:rPr>
              <a:t>2.3.2 Variable Observation and Processing</a:t>
            </a:r>
            <a:endParaRPr sz="1100">
              <a:solidFill>
                <a:srgbClr val="324146"/>
              </a:solidFill>
            </a:endParaRPr>
          </a:p>
          <a:p>
            <a:pPr indent="0" lvl="1" marL="0" marR="0" rtl="0" algn="ctr">
              <a:lnSpc>
                <a:spcPct val="100000"/>
              </a:lnSpc>
              <a:spcBef>
                <a:spcPts val="0"/>
              </a:spcBef>
              <a:spcAft>
                <a:spcPts val="0"/>
              </a:spcAft>
              <a:buClr>
                <a:srgbClr val="E13C32"/>
              </a:buClr>
              <a:buSzPts val="900"/>
              <a:buFont typeface="Arial"/>
              <a:buNone/>
            </a:pPr>
            <a:r>
              <a:rPr lang="en" sz="1100">
                <a:solidFill>
                  <a:srgbClr val="324146"/>
                </a:solidFill>
              </a:rPr>
              <a:t>2.3.3 Feature Selection and Regression</a:t>
            </a:r>
            <a:endParaRPr sz="1100">
              <a:solidFill>
                <a:srgbClr val="324146"/>
              </a:solidFill>
            </a:endParaRPr>
          </a:p>
          <a:p>
            <a:pPr indent="0" lvl="1" marL="0" marR="0" rtl="0" algn="ctr">
              <a:lnSpc>
                <a:spcPct val="100000"/>
              </a:lnSpc>
              <a:spcBef>
                <a:spcPts val="0"/>
              </a:spcBef>
              <a:spcAft>
                <a:spcPts val="0"/>
              </a:spcAft>
              <a:buClr>
                <a:srgbClr val="E13C32"/>
              </a:buClr>
              <a:buSzPts val="900"/>
              <a:buFont typeface="Arial"/>
              <a:buNone/>
            </a:pPr>
            <a:r>
              <a:rPr lang="en" sz="1100">
                <a:solidFill>
                  <a:srgbClr val="324146"/>
                </a:solidFill>
              </a:rPr>
              <a:t>2.3.4 Model Compare and Contrast</a:t>
            </a:r>
            <a:endParaRPr sz="1100">
              <a:solidFill>
                <a:srgbClr val="324146"/>
              </a:solidFill>
            </a:endParaRPr>
          </a:p>
          <a:p>
            <a:pPr indent="0" lvl="1" marL="0" marR="0" rtl="0" algn="ctr">
              <a:lnSpc>
                <a:spcPct val="100000"/>
              </a:lnSpc>
              <a:spcBef>
                <a:spcPts val="0"/>
              </a:spcBef>
              <a:spcAft>
                <a:spcPts val="0"/>
              </a:spcAft>
              <a:buClr>
                <a:srgbClr val="E13C32"/>
              </a:buClr>
              <a:buSzPts val="900"/>
              <a:buFont typeface="Arial"/>
              <a:buNone/>
            </a:pPr>
            <a:r>
              <a:rPr lang="en" sz="1100">
                <a:solidFill>
                  <a:srgbClr val="324146"/>
                </a:solidFill>
              </a:rPr>
              <a:t>2.3.5 General Conclusions and Explanations</a:t>
            </a:r>
            <a:endParaRPr sz="1100">
              <a:solidFill>
                <a:srgbClr val="324146"/>
              </a:solidFill>
            </a:endParaRPr>
          </a:p>
        </p:txBody>
      </p:sp>
      <p:sp>
        <p:nvSpPr>
          <p:cNvPr id="570" name="Google Shape;570;p60"/>
          <p:cNvSpPr/>
          <p:nvPr/>
        </p:nvSpPr>
        <p:spPr>
          <a:xfrm>
            <a:off x="4771625" y="2148725"/>
            <a:ext cx="4110900" cy="434700"/>
          </a:xfrm>
          <a:prstGeom prst="rect">
            <a:avLst/>
          </a:prstGeom>
          <a:solidFill>
            <a:srgbClr val="D2DBDE">
              <a:alpha val="20000"/>
            </a:srgbClr>
          </a:solidFill>
          <a:ln>
            <a:noFill/>
          </a:ln>
        </p:spPr>
        <p:txBody>
          <a:bodyPr anchorCtr="0" anchor="ctr" bIns="45700" lIns="91425" spcFirstLastPara="1" rIns="91425" wrap="square" tIns="45700">
            <a:noAutofit/>
          </a:bodyPr>
          <a:lstStyle/>
          <a:p>
            <a:pPr indent="0" lvl="1" marL="0" marR="0" rtl="0" algn="ctr">
              <a:lnSpc>
                <a:spcPct val="100000"/>
              </a:lnSpc>
              <a:spcBef>
                <a:spcPts val="0"/>
              </a:spcBef>
              <a:spcAft>
                <a:spcPts val="0"/>
              </a:spcAft>
              <a:buClr>
                <a:srgbClr val="E13C32"/>
              </a:buClr>
              <a:buSzPts val="900"/>
              <a:buFont typeface="Arial"/>
              <a:buNone/>
            </a:pPr>
            <a:r>
              <a:rPr lang="en" sz="1100">
                <a:solidFill>
                  <a:srgbClr val="324146"/>
                </a:solidFill>
              </a:rPr>
              <a:t>3.2.1 Equifax Score vs.Payment Behavior</a:t>
            </a:r>
            <a:endParaRPr sz="1100">
              <a:solidFill>
                <a:srgbClr val="324146"/>
              </a:solidFill>
            </a:endParaRPr>
          </a:p>
          <a:p>
            <a:pPr indent="0" lvl="1" marL="0" marR="0" rtl="0" algn="ctr">
              <a:lnSpc>
                <a:spcPct val="100000"/>
              </a:lnSpc>
              <a:spcBef>
                <a:spcPts val="0"/>
              </a:spcBef>
              <a:spcAft>
                <a:spcPts val="0"/>
              </a:spcAft>
              <a:buClr>
                <a:srgbClr val="E13C32"/>
              </a:buClr>
              <a:buSzPts val="900"/>
              <a:buFont typeface="Arial"/>
              <a:buNone/>
            </a:pPr>
            <a:r>
              <a:rPr lang="en" sz="1100">
                <a:solidFill>
                  <a:srgbClr val="324146"/>
                </a:solidFill>
              </a:rPr>
              <a:t>3.2.2 Equifax Levels vs. Payment Behavior</a:t>
            </a:r>
            <a:endParaRPr sz="1100">
              <a:solidFill>
                <a:srgbClr val="324146"/>
              </a:solidFill>
            </a:endParaRPr>
          </a:p>
        </p:txBody>
      </p:sp>
      <p:grpSp>
        <p:nvGrpSpPr>
          <p:cNvPr id="571" name="Google Shape;571;p60"/>
          <p:cNvGrpSpPr/>
          <p:nvPr/>
        </p:nvGrpSpPr>
        <p:grpSpPr>
          <a:xfrm>
            <a:off x="4771614" y="293710"/>
            <a:ext cx="4110911" cy="1855017"/>
            <a:chOff x="4746301" y="697760"/>
            <a:chExt cx="4110911" cy="1855017"/>
          </a:xfrm>
        </p:grpSpPr>
        <p:sp>
          <p:nvSpPr>
            <p:cNvPr id="572" name="Google Shape;572;p60"/>
            <p:cNvSpPr/>
            <p:nvPr/>
          </p:nvSpPr>
          <p:spPr>
            <a:xfrm>
              <a:off x="4746301" y="697760"/>
              <a:ext cx="4110900" cy="319200"/>
            </a:xfrm>
            <a:prstGeom prst="rect">
              <a:avLst/>
            </a:prstGeom>
            <a:solidFill>
              <a:srgbClr val="E13C32"/>
            </a:solidFill>
            <a:ln>
              <a:noFill/>
            </a:ln>
          </p:spPr>
          <p:txBody>
            <a:bodyPr anchorCtr="0" anchor="ctr" bIns="45700" lIns="91425" spcFirstLastPara="1" rIns="91425" wrap="square" tIns="45700">
              <a:noAutofit/>
            </a:bodyPr>
            <a:lstStyle/>
            <a:p>
              <a:pPr indent="0" lvl="0" marL="84535" marR="0" rtl="0" algn="ctr">
                <a:lnSpc>
                  <a:spcPct val="100000"/>
                </a:lnSpc>
                <a:spcBef>
                  <a:spcPts val="0"/>
                </a:spcBef>
                <a:spcAft>
                  <a:spcPts val="0"/>
                </a:spcAft>
                <a:buClr>
                  <a:srgbClr val="FFFFFF"/>
                </a:buClr>
                <a:buSzPts val="825"/>
                <a:buFont typeface="Arial"/>
                <a:buNone/>
              </a:pPr>
              <a:r>
                <a:rPr b="1" lang="en" sz="1125">
                  <a:solidFill>
                    <a:srgbClr val="FFFFFF"/>
                  </a:solidFill>
                </a:rPr>
                <a:t>Part 3: Predictive Model: Data EDA</a:t>
              </a:r>
              <a:endParaRPr b="1" sz="1125">
                <a:solidFill>
                  <a:srgbClr val="FFFFFF"/>
                </a:solidFill>
              </a:endParaRPr>
            </a:p>
          </p:txBody>
        </p:sp>
        <p:sp>
          <p:nvSpPr>
            <p:cNvPr id="573" name="Google Shape;573;p60"/>
            <p:cNvSpPr/>
            <p:nvPr/>
          </p:nvSpPr>
          <p:spPr>
            <a:xfrm>
              <a:off x="4748722" y="2233577"/>
              <a:ext cx="4106100" cy="319200"/>
            </a:xfrm>
            <a:prstGeom prst="rect">
              <a:avLst/>
            </a:prstGeom>
            <a:noFill/>
            <a:ln cap="flat" cmpd="sng" w="12700">
              <a:solidFill>
                <a:srgbClr val="E13C32"/>
              </a:solidFill>
              <a:prstDash val="solid"/>
              <a:miter lim="800000"/>
              <a:headEnd len="sm" w="sm" type="none"/>
              <a:tailEnd len="sm" w="sm" type="none"/>
            </a:ln>
          </p:spPr>
          <p:txBody>
            <a:bodyPr anchorCtr="0" anchor="ctr" bIns="45700" lIns="91425" spcFirstLastPara="1" rIns="91425" wrap="square" tIns="45700">
              <a:noAutofit/>
            </a:bodyPr>
            <a:lstStyle/>
            <a:p>
              <a:pPr indent="0" lvl="0" marL="84535" marR="0" rtl="0" algn="ctr">
                <a:lnSpc>
                  <a:spcPct val="100000"/>
                </a:lnSpc>
                <a:spcBef>
                  <a:spcPts val="0"/>
                </a:spcBef>
                <a:spcAft>
                  <a:spcPts val="0"/>
                </a:spcAft>
                <a:buClr>
                  <a:srgbClr val="E13C32"/>
                </a:buClr>
                <a:buSzPts val="825"/>
                <a:buFont typeface="Arial"/>
                <a:buNone/>
              </a:pPr>
              <a:r>
                <a:rPr b="1" lang="en" sz="1125">
                  <a:solidFill>
                    <a:srgbClr val="E13C32"/>
                  </a:solidFill>
                </a:rPr>
                <a:t>3.2 Equifax Data EDA</a:t>
              </a:r>
              <a:endParaRPr sz="1700"/>
            </a:p>
          </p:txBody>
        </p:sp>
        <p:sp>
          <p:nvSpPr>
            <p:cNvPr id="574" name="Google Shape;574;p60"/>
            <p:cNvSpPr/>
            <p:nvPr/>
          </p:nvSpPr>
          <p:spPr>
            <a:xfrm>
              <a:off x="4746313" y="1310775"/>
              <a:ext cx="4110900" cy="922800"/>
            </a:xfrm>
            <a:prstGeom prst="rect">
              <a:avLst/>
            </a:prstGeom>
            <a:solidFill>
              <a:srgbClr val="D2DBDE">
                <a:alpha val="20000"/>
              </a:srgbClr>
            </a:solidFill>
            <a:ln>
              <a:noFill/>
            </a:ln>
          </p:spPr>
          <p:txBody>
            <a:bodyPr anchorCtr="0" anchor="ctr" bIns="45700" lIns="91425" spcFirstLastPara="1" rIns="91425" wrap="square" tIns="45700">
              <a:noAutofit/>
            </a:bodyPr>
            <a:lstStyle/>
            <a:p>
              <a:pPr indent="0" lvl="1" marL="0" marR="0" rtl="0" algn="ctr">
                <a:lnSpc>
                  <a:spcPct val="100000"/>
                </a:lnSpc>
                <a:spcBef>
                  <a:spcPts val="0"/>
                </a:spcBef>
                <a:spcAft>
                  <a:spcPts val="0"/>
                </a:spcAft>
                <a:buClr>
                  <a:srgbClr val="E13C32"/>
                </a:buClr>
                <a:buSzPts val="900"/>
                <a:buFont typeface="Arial"/>
                <a:buNone/>
              </a:pPr>
              <a:r>
                <a:rPr lang="en" sz="1100">
                  <a:solidFill>
                    <a:srgbClr val="324146"/>
                  </a:solidFill>
                </a:rPr>
                <a:t>3</a:t>
              </a:r>
              <a:r>
                <a:rPr lang="en" sz="1100">
                  <a:solidFill>
                    <a:srgbClr val="324146"/>
                  </a:solidFill>
                </a:rPr>
                <a:t>.1.1 Payment Behavior Consistency</a:t>
              </a:r>
              <a:endParaRPr sz="1100">
                <a:solidFill>
                  <a:srgbClr val="324146"/>
                </a:solidFill>
              </a:endParaRPr>
            </a:p>
            <a:p>
              <a:pPr indent="0" lvl="1" marL="0" marR="0" rtl="0" algn="ctr">
                <a:lnSpc>
                  <a:spcPct val="100000"/>
                </a:lnSpc>
                <a:spcBef>
                  <a:spcPts val="0"/>
                </a:spcBef>
                <a:spcAft>
                  <a:spcPts val="0"/>
                </a:spcAft>
                <a:buClr>
                  <a:srgbClr val="E13C32"/>
                </a:buClr>
                <a:buSzPts val="900"/>
                <a:buFont typeface="Arial"/>
                <a:buNone/>
              </a:pPr>
              <a:r>
                <a:rPr lang="en" sz="1100">
                  <a:solidFill>
                    <a:srgbClr val="324146"/>
                  </a:solidFill>
                </a:rPr>
                <a:t>3.1.2 Toll Fee Amount vs. Payment Behavior</a:t>
              </a:r>
              <a:endParaRPr sz="1100">
                <a:solidFill>
                  <a:srgbClr val="324146"/>
                </a:solidFill>
              </a:endParaRPr>
            </a:p>
            <a:p>
              <a:pPr indent="0" lvl="1" marL="0" marR="0" rtl="0" algn="ctr">
                <a:lnSpc>
                  <a:spcPct val="100000"/>
                </a:lnSpc>
                <a:spcBef>
                  <a:spcPts val="0"/>
                </a:spcBef>
                <a:spcAft>
                  <a:spcPts val="0"/>
                </a:spcAft>
                <a:buClr>
                  <a:srgbClr val="E13C32"/>
                </a:buClr>
                <a:buSzPts val="900"/>
                <a:buFont typeface="Arial"/>
                <a:buNone/>
              </a:pPr>
              <a:r>
                <a:rPr lang="en" sz="1100">
                  <a:solidFill>
                    <a:srgbClr val="324146"/>
                  </a:solidFill>
                </a:rPr>
                <a:t>3.1.3 Document Type vs. Payment Behavior</a:t>
              </a:r>
              <a:endParaRPr sz="1100">
                <a:solidFill>
                  <a:srgbClr val="324146"/>
                </a:solidFill>
              </a:endParaRPr>
            </a:p>
            <a:p>
              <a:pPr indent="0" lvl="1" marL="0" marR="0" rtl="0" algn="ctr">
                <a:lnSpc>
                  <a:spcPct val="100000"/>
                </a:lnSpc>
                <a:spcBef>
                  <a:spcPts val="0"/>
                </a:spcBef>
                <a:spcAft>
                  <a:spcPts val="0"/>
                </a:spcAft>
                <a:buClr>
                  <a:srgbClr val="E13C32"/>
                </a:buClr>
                <a:buSzPts val="900"/>
                <a:buFont typeface="Arial"/>
                <a:buNone/>
              </a:pPr>
              <a:r>
                <a:rPr lang="en" sz="1100">
                  <a:solidFill>
                    <a:srgbClr val="324146"/>
                  </a:solidFill>
                </a:rPr>
                <a:t>3.1.4 Product Type vs.Payment Behavior</a:t>
              </a:r>
              <a:endParaRPr sz="1100">
                <a:solidFill>
                  <a:srgbClr val="324146"/>
                </a:solidFill>
              </a:endParaRPr>
            </a:p>
            <a:p>
              <a:pPr indent="0" lvl="1" marL="0" marR="0" rtl="0" algn="ctr">
                <a:lnSpc>
                  <a:spcPct val="100000"/>
                </a:lnSpc>
                <a:spcBef>
                  <a:spcPts val="0"/>
                </a:spcBef>
                <a:spcAft>
                  <a:spcPts val="0"/>
                </a:spcAft>
                <a:buClr>
                  <a:srgbClr val="E13C32"/>
                </a:buClr>
                <a:buSzPts val="900"/>
                <a:buFont typeface="Arial"/>
                <a:buNone/>
              </a:pPr>
              <a:r>
                <a:rPr lang="en" sz="1100">
                  <a:solidFill>
                    <a:srgbClr val="324146"/>
                  </a:solidFill>
                </a:rPr>
                <a:t>3.1.5 Payment Delay vs. Payment Behavior</a:t>
              </a:r>
              <a:endParaRPr sz="1100">
                <a:solidFill>
                  <a:srgbClr val="324146"/>
                </a:solidFill>
              </a:endParaRPr>
            </a:p>
          </p:txBody>
        </p:sp>
        <p:sp>
          <p:nvSpPr>
            <p:cNvPr id="575" name="Google Shape;575;p60"/>
            <p:cNvSpPr/>
            <p:nvPr/>
          </p:nvSpPr>
          <p:spPr>
            <a:xfrm>
              <a:off x="4749010" y="991564"/>
              <a:ext cx="4106100" cy="319200"/>
            </a:xfrm>
            <a:prstGeom prst="rect">
              <a:avLst/>
            </a:prstGeom>
            <a:noFill/>
            <a:ln cap="flat" cmpd="sng" w="12700">
              <a:solidFill>
                <a:srgbClr val="E13C32"/>
              </a:solidFill>
              <a:prstDash val="solid"/>
              <a:miter lim="800000"/>
              <a:headEnd len="sm" w="sm" type="none"/>
              <a:tailEnd len="sm" w="sm" type="none"/>
            </a:ln>
          </p:spPr>
          <p:txBody>
            <a:bodyPr anchorCtr="0" anchor="ctr" bIns="45700" lIns="91425" spcFirstLastPara="1" rIns="91425" wrap="square" tIns="45700">
              <a:noAutofit/>
            </a:bodyPr>
            <a:lstStyle/>
            <a:p>
              <a:pPr indent="0" lvl="0" marL="84535" marR="0" rtl="0" algn="ctr">
                <a:lnSpc>
                  <a:spcPct val="100000"/>
                </a:lnSpc>
                <a:spcBef>
                  <a:spcPts val="0"/>
                </a:spcBef>
                <a:spcAft>
                  <a:spcPts val="0"/>
                </a:spcAft>
                <a:buClr>
                  <a:srgbClr val="E13C32"/>
                </a:buClr>
                <a:buSzPts val="825"/>
                <a:buFont typeface="Arial"/>
                <a:buNone/>
              </a:pPr>
              <a:r>
                <a:rPr b="1" lang="en" sz="1125">
                  <a:solidFill>
                    <a:srgbClr val="E13C32"/>
                  </a:solidFill>
                </a:rPr>
                <a:t>3.1 Vespucio </a:t>
              </a:r>
              <a:r>
                <a:rPr b="1" lang="en" sz="1125">
                  <a:solidFill>
                    <a:srgbClr val="E13C32"/>
                  </a:solidFill>
                </a:rPr>
                <a:t>Data EDA</a:t>
              </a:r>
              <a:endParaRPr sz="1700"/>
            </a:p>
          </p:txBody>
        </p:sp>
      </p:grpSp>
      <p:sp>
        <p:nvSpPr>
          <p:cNvPr id="576" name="Google Shape;576;p60"/>
          <p:cNvSpPr/>
          <p:nvPr/>
        </p:nvSpPr>
        <p:spPr>
          <a:xfrm>
            <a:off x="4771625" y="4362738"/>
            <a:ext cx="4110900" cy="434700"/>
          </a:xfrm>
          <a:prstGeom prst="rect">
            <a:avLst/>
          </a:prstGeom>
          <a:solidFill>
            <a:srgbClr val="D2DBDE">
              <a:alpha val="20000"/>
            </a:srgbClr>
          </a:solidFill>
          <a:ln>
            <a:noFill/>
          </a:ln>
        </p:spPr>
        <p:txBody>
          <a:bodyPr anchorCtr="0" anchor="ctr" bIns="45700" lIns="91425" spcFirstLastPara="1" rIns="91425" wrap="square" tIns="45700">
            <a:noAutofit/>
          </a:bodyPr>
          <a:lstStyle/>
          <a:p>
            <a:pPr indent="0" lvl="1" marL="0" marR="0" rtl="0" algn="ctr">
              <a:lnSpc>
                <a:spcPct val="100000"/>
              </a:lnSpc>
              <a:spcBef>
                <a:spcPts val="0"/>
              </a:spcBef>
              <a:spcAft>
                <a:spcPts val="0"/>
              </a:spcAft>
              <a:buClr>
                <a:srgbClr val="E13C32"/>
              </a:buClr>
              <a:buSzPts val="900"/>
              <a:buFont typeface="Arial"/>
              <a:buNone/>
            </a:pPr>
            <a:r>
              <a:rPr lang="en" sz="1100">
                <a:solidFill>
                  <a:srgbClr val="324146"/>
                </a:solidFill>
              </a:rPr>
              <a:t>4</a:t>
            </a:r>
            <a:r>
              <a:rPr lang="en" sz="1100">
                <a:solidFill>
                  <a:srgbClr val="324146"/>
                </a:solidFill>
              </a:rPr>
              <a:t>.2.1 Variable Selection</a:t>
            </a:r>
            <a:endParaRPr sz="1100">
              <a:solidFill>
                <a:srgbClr val="324146"/>
              </a:solidFill>
            </a:endParaRPr>
          </a:p>
          <a:p>
            <a:pPr indent="0" lvl="1" marL="0" marR="0" rtl="0" algn="ctr">
              <a:lnSpc>
                <a:spcPct val="100000"/>
              </a:lnSpc>
              <a:spcBef>
                <a:spcPts val="0"/>
              </a:spcBef>
              <a:spcAft>
                <a:spcPts val="0"/>
              </a:spcAft>
              <a:buClr>
                <a:srgbClr val="E13C32"/>
              </a:buClr>
              <a:buSzPts val="900"/>
              <a:buFont typeface="Arial"/>
              <a:buNone/>
            </a:pPr>
            <a:r>
              <a:rPr lang="en" sz="1100">
                <a:solidFill>
                  <a:srgbClr val="324146"/>
                </a:solidFill>
              </a:rPr>
              <a:t>4.2.2 K-means Clustering</a:t>
            </a:r>
            <a:endParaRPr sz="1100">
              <a:solidFill>
                <a:srgbClr val="324146"/>
              </a:solidFill>
            </a:endParaRPr>
          </a:p>
        </p:txBody>
      </p:sp>
      <p:grpSp>
        <p:nvGrpSpPr>
          <p:cNvPr id="577" name="Google Shape;577;p60"/>
          <p:cNvGrpSpPr/>
          <p:nvPr/>
        </p:nvGrpSpPr>
        <p:grpSpPr>
          <a:xfrm>
            <a:off x="4771614" y="2736323"/>
            <a:ext cx="4110911" cy="1626417"/>
            <a:chOff x="4746301" y="697760"/>
            <a:chExt cx="4110911" cy="1626417"/>
          </a:xfrm>
        </p:grpSpPr>
        <p:sp>
          <p:nvSpPr>
            <p:cNvPr id="578" name="Google Shape;578;p60"/>
            <p:cNvSpPr/>
            <p:nvPr/>
          </p:nvSpPr>
          <p:spPr>
            <a:xfrm>
              <a:off x="4746301" y="697760"/>
              <a:ext cx="4110900" cy="319200"/>
            </a:xfrm>
            <a:prstGeom prst="rect">
              <a:avLst/>
            </a:prstGeom>
            <a:solidFill>
              <a:srgbClr val="E13C32"/>
            </a:solidFill>
            <a:ln>
              <a:noFill/>
            </a:ln>
          </p:spPr>
          <p:txBody>
            <a:bodyPr anchorCtr="0" anchor="ctr" bIns="45700" lIns="91425" spcFirstLastPara="1" rIns="91425" wrap="square" tIns="45700">
              <a:noAutofit/>
            </a:bodyPr>
            <a:lstStyle/>
            <a:p>
              <a:pPr indent="0" lvl="0" marL="84535" marR="0" rtl="0" algn="ctr">
                <a:lnSpc>
                  <a:spcPct val="100000"/>
                </a:lnSpc>
                <a:spcBef>
                  <a:spcPts val="0"/>
                </a:spcBef>
                <a:spcAft>
                  <a:spcPts val="0"/>
                </a:spcAft>
                <a:buClr>
                  <a:srgbClr val="FFFFFF"/>
                </a:buClr>
                <a:buSzPts val="825"/>
                <a:buFont typeface="Arial"/>
                <a:buNone/>
              </a:pPr>
              <a:r>
                <a:rPr b="1" lang="en" sz="1125">
                  <a:solidFill>
                    <a:srgbClr val="FFFFFF"/>
                  </a:solidFill>
                </a:rPr>
                <a:t>Part 4: Predictive Model</a:t>
              </a:r>
              <a:endParaRPr b="1" sz="1125">
                <a:solidFill>
                  <a:srgbClr val="FFFFFF"/>
                </a:solidFill>
              </a:endParaRPr>
            </a:p>
          </p:txBody>
        </p:sp>
        <p:sp>
          <p:nvSpPr>
            <p:cNvPr id="579" name="Google Shape;579;p60"/>
            <p:cNvSpPr/>
            <p:nvPr/>
          </p:nvSpPr>
          <p:spPr>
            <a:xfrm>
              <a:off x="4748722" y="2004977"/>
              <a:ext cx="4106100" cy="319200"/>
            </a:xfrm>
            <a:prstGeom prst="rect">
              <a:avLst/>
            </a:prstGeom>
            <a:noFill/>
            <a:ln cap="flat" cmpd="sng" w="12700">
              <a:solidFill>
                <a:srgbClr val="E13C32"/>
              </a:solidFill>
              <a:prstDash val="solid"/>
              <a:miter lim="800000"/>
              <a:headEnd len="sm" w="sm" type="none"/>
              <a:tailEnd len="sm" w="sm" type="none"/>
            </a:ln>
          </p:spPr>
          <p:txBody>
            <a:bodyPr anchorCtr="0" anchor="ctr" bIns="45700" lIns="91425" spcFirstLastPara="1" rIns="91425" wrap="square" tIns="45700">
              <a:noAutofit/>
            </a:bodyPr>
            <a:lstStyle/>
            <a:p>
              <a:pPr indent="0" lvl="0" marL="84535" marR="0" rtl="0" algn="ctr">
                <a:lnSpc>
                  <a:spcPct val="100000"/>
                </a:lnSpc>
                <a:spcBef>
                  <a:spcPts val="0"/>
                </a:spcBef>
                <a:spcAft>
                  <a:spcPts val="0"/>
                </a:spcAft>
                <a:buClr>
                  <a:srgbClr val="E13C32"/>
                </a:buClr>
                <a:buSzPts val="825"/>
                <a:buFont typeface="Arial"/>
                <a:buNone/>
              </a:pPr>
              <a:r>
                <a:rPr b="1" lang="en" sz="1125">
                  <a:solidFill>
                    <a:srgbClr val="E13C32"/>
                  </a:solidFill>
                </a:rPr>
                <a:t>4.2 </a:t>
              </a:r>
              <a:r>
                <a:rPr b="1" lang="en" sz="1125">
                  <a:solidFill>
                    <a:srgbClr val="E13C32"/>
                  </a:solidFill>
                </a:rPr>
                <a:t> Cluster Analysis</a:t>
              </a:r>
              <a:endParaRPr sz="1700"/>
            </a:p>
          </p:txBody>
        </p:sp>
        <p:sp>
          <p:nvSpPr>
            <p:cNvPr id="580" name="Google Shape;580;p60"/>
            <p:cNvSpPr/>
            <p:nvPr/>
          </p:nvSpPr>
          <p:spPr>
            <a:xfrm>
              <a:off x="4746313" y="1310785"/>
              <a:ext cx="4110900" cy="725400"/>
            </a:xfrm>
            <a:prstGeom prst="rect">
              <a:avLst/>
            </a:prstGeom>
            <a:solidFill>
              <a:srgbClr val="D2DBDE">
                <a:alpha val="20000"/>
              </a:srgbClr>
            </a:solidFill>
            <a:ln>
              <a:noFill/>
            </a:ln>
          </p:spPr>
          <p:txBody>
            <a:bodyPr anchorCtr="0" anchor="ctr" bIns="45700" lIns="91425" spcFirstLastPara="1" rIns="91425" wrap="square" tIns="45700">
              <a:noAutofit/>
            </a:bodyPr>
            <a:lstStyle/>
            <a:p>
              <a:pPr indent="0" lvl="1" marL="0" marR="0" rtl="0" algn="ctr">
                <a:lnSpc>
                  <a:spcPct val="100000"/>
                </a:lnSpc>
                <a:spcBef>
                  <a:spcPts val="0"/>
                </a:spcBef>
                <a:spcAft>
                  <a:spcPts val="0"/>
                </a:spcAft>
                <a:buClr>
                  <a:srgbClr val="E13C32"/>
                </a:buClr>
                <a:buSzPts val="900"/>
                <a:buFont typeface="Arial"/>
                <a:buNone/>
              </a:pPr>
              <a:r>
                <a:rPr lang="en" sz="1100">
                  <a:solidFill>
                    <a:srgbClr val="324146"/>
                  </a:solidFill>
                </a:rPr>
                <a:t>4</a:t>
              </a:r>
              <a:r>
                <a:rPr lang="en" sz="1100">
                  <a:solidFill>
                    <a:srgbClr val="324146"/>
                  </a:solidFill>
                </a:rPr>
                <a:t>.1.1 Logistic Regression &amp; Random Forest</a:t>
              </a:r>
              <a:endParaRPr sz="1100">
                <a:solidFill>
                  <a:srgbClr val="324146"/>
                </a:solidFill>
              </a:endParaRPr>
            </a:p>
            <a:p>
              <a:pPr indent="0" lvl="1" marL="0" marR="0" rtl="0" algn="ctr">
                <a:lnSpc>
                  <a:spcPct val="100000"/>
                </a:lnSpc>
                <a:spcBef>
                  <a:spcPts val="0"/>
                </a:spcBef>
                <a:spcAft>
                  <a:spcPts val="0"/>
                </a:spcAft>
                <a:buClr>
                  <a:srgbClr val="E13C32"/>
                </a:buClr>
                <a:buSzPts val="900"/>
                <a:buFont typeface="Arial"/>
                <a:buNone/>
              </a:pPr>
              <a:r>
                <a:rPr lang="en" sz="1100">
                  <a:solidFill>
                    <a:srgbClr val="324146"/>
                  </a:solidFill>
                </a:rPr>
                <a:t>4.1.2 XGBoost &amp; LightGBM</a:t>
              </a:r>
              <a:endParaRPr sz="1100">
                <a:solidFill>
                  <a:srgbClr val="324146"/>
                </a:solidFill>
              </a:endParaRPr>
            </a:p>
            <a:p>
              <a:pPr indent="0" lvl="1" marL="0" marR="0" rtl="0" algn="ctr">
                <a:lnSpc>
                  <a:spcPct val="100000"/>
                </a:lnSpc>
                <a:spcBef>
                  <a:spcPts val="0"/>
                </a:spcBef>
                <a:spcAft>
                  <a:spcPts val="0"/>
                </a:spcAft>
                <a:buClr>
                  <a:srgbClr val="E13C32"/>
                </a:buClr>
                <a:buSzPts val="900"/>
                <a:buFont typeface="Arial"/>
                <a:buNone/>
              </a:pPr>
              <a:r>
                <a:rPr lang="en" sz="1100">
                  <a:solidFill>
                    <a:srgbClr val="324146"/>
                  </a:solidFill>
                </a:rPr>
                <a:t>4.1.3 Diving into Predictions</a:t>
              </a:r>
              <a:endParaRPr sz="1100">
                <a:solidFill>
                  <a:srgbClr val="324146"/>
                </a:solidFill>
              </a:endParaRPr>
            </a:p>
            <a:p>
              <a:pPr indent="0" lvl="1" marL="0" marR="0" rtl="0" algn="ctr">
                <a:lnSpc>
                  <a:spcPct val="100000"/>
                </a:lnSpc>
                <a:spcBef>
                  <a:spcPts val="0"/>
                </a:spcBef>
                <a:spcAft>
                  <a:spcPts val="0"/>
                </a:spcAft>
                <a:buClr>
                  <a:srgbClr val="E13C32"/>
                </a:buClr>
                <a:buSzPts val="900"/>
                <a:buFont typeface="Arial"/>
                <a:buNone/>
              </a:pPr>
              <a:r>
                <a:rPr lang="en" sz="1100">
                  <a:solidFill>
                    <a:srgbClr val="324146"/>
                  </a:solidFill>
                </a:rPr>
                <a:t>4.1.4 Next steps</a:t>
              </a:r>
              <a:endParaRPr sz="1100">
                <a:solidFill>
                  <a:srgbClr val="324146"/>
                </a:solidFill>
              </a:endParaRPr>
            </a:p>
          </p:txBody>
        </p:sp>
        <p:sp>
          <p:nvSpPr>
            <p:cNvPr id="581" name="Google Shape;581;p60"/>
            <p:cNvSpPr/>
            <p:nvPr/>
          </p:nvSpPr>
          <p:spPr>
            <a:xfrm>
              <a:off x="4749010" y="991564"/>
              <a:ext cx="4106100" cy="319200"/>
            </a:xfrm>
            <a:prstGeom prst="rect">
              <a:avLst/>
            </a:prstGeom>
            <a:noFill/>
            <a:ln cap="flat" cmpd="sng" w="12700">
              <a:solidFill>
                <a:srgbClr val="E13C32"/>
              </a:solidFill>
              <a:prstDash val="solid"/>
              <a:miter lim="800000"/>
              <a:headEnd len="sm" w="sm" type="none"/>
              <a:tailEnd len="sm" w="sm" type="none"/>
            </a:ln>
          </p:spPr>
          <p:txBody>
            <a:bodyPr anchorCtr="0" anchor="ctr" bIns="45700" lIns="91425" spcFirstLastPara="1" rIns="91425" wrap="square" tIns="45700">
              <a:noAutofit/>
            </a:bodyPr>
            <a:lstStyle/>
            <a:p>
              <a:pPr indent="0" lvl="0" marL="84535" marR="0" rtl="0" algn="ctr">
                <a:lnSpc>
                  <a:spcPct val="100000"/>
                </a:lnSpc>
                <a:spcBef>
                  <a:spcPts val="0"/>
                </a:spcBef>
                <a:spcAft>
                  <a:spcPts val="0"/>
                </a:spcAft>
                <a:buClr>
                  <a:srgbClr val="E13C32"/>
                </a:buClr>
                <a:buSzPts val="825"/>
                <a:buFont typeface="Arial"/>
                <a:buNone/>
              </a:pPr>
              <a:r>
                <a:rPr b="1" lang="en" sz="1125">
                  <a:solidFill>
                    <a:srgbClr val="E13C32"/>
                  </a:solidFill>
                </a:rPr>
                <a:t>4</a:t>
              </a:r>
              <a:r>
                <a:rPr b="1" lang="en" sz="1125">
                  <a:solidFill>
                    <a:srgbClr val="E13C32"/>
                  </a:solidFill>
                </a:rPr>
                <a:t>.1 Building the Prediction Model</a:t>
              </a:r>
              <a:endParaRPr sz="1700"/>
            </a:p>
          </p:txBody>
        </p:sp>
      </p:grpSp>
      <p:cxnSp>
        <p:nvCxnSpPr>
          <p:cNvPr id="582" name="Google Shape;582;p60"/>
          <p:cNvCxnSpPr/>
          <p:nvPr/>
        </p:nvCxnSpPr>
        <p:spPr>
          <a:xfrm>
            <a:off x="4532850" y="35225"/>
            <a:ext cx="11700" cy="51201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78"/>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2: Macroeconomic Correlation Analysis</a:t>
            </a:r>
            <a:endParaRPr/>
          </a:p>
        </p:txBody>
      </p:sp>
      <p:sp>
        <p:nvSpPr>
          <p:cNvPr id="749" name="Google Shape;749;p78"/>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2.3 Multivariate Correlation</a:t>
            </a:r>
            <a:endParaRPr sz="1353"/>
          </a:p>
        </p:txBody>
      </p:sp>
      <p:sp>
        <p:nvSpPr>
          <p:cNvPr id="750" name="Google Shape;750;p78"/>
          <p:cNvSpPr txBox="1"/>
          <p:nvPr>
            <p:ph idx="2" type="body"/>
          </p:nvPr>
        </p:nvSpPr>
        <p:spPr>
          <a:xfrm>
            <a:off x="173025" y="7311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2.3.3 Feature Selection and Regression   </a:t>
            </a:r>
            <a:endParaRPr sz="1253" u="sng"/>
          </a:p>
        </p:txBody>
      </p:sp>
      <p:sp>
        <p:nvSpPr>
          <p:cNvPr id="751" name="Google Shape;751;p78"/>
          <p:cNvSpPr txBox="1"/>
          <p:nvPr/>
        </p:nvSpPr>
        <p:spPr>
          <a:xfrm>
            <a:off x="119075" y="1105000"/>
            <a:ext cx="5964000" cy="320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408"/>
              </a:spcAft>
              <a:buNone/>
            </a:pPr>
            <a:r>
              <a:rPr b="1" lang="en" sz="1100">
                <a:solidFill>
                  <a:schemeClr val="lt1"/>
                </a:solidFill>
              </a:rPr>
              <a:t>Goal: Maximize both number of observations and number of variables - monthly </a:t>
            </a:r>
            <a:endParaRPr b="1" sz="1100">
              <a:solidFill>
                <a:schemeClr val="lt1"/>
              </a:solidFill>
            </a:endParaRPr>
          </a:p>
        </p:txBody>
      </p:sp>
      <p:sp>
        <p:nvSpPr>
          <p:cNvPr id="752" name="Google Shape;752;p78"/>
          <p:cNvSpPr txBox="1"/>
          <p:nvPr>
            <p:ph idx="2" type="body"/>
          </p:nvPr>
        </p:nvSpPr>
        <p:spPr>
          <a:xfrm>
            <a:off x="173025" y="900975"/>
            <a:ext cx="4836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00" u="sng"/>
              <a:t>2.3.3.1 Method 1: by Number of Observation - Monthly  </a:t>
            </a:r>
            <a:r>
              <a:rPr lang="en" sz="1253" u="sng"/>
              <a:t>  </a:t>
            </a:r>
            <a:endParaRPr sz="1253" u="sng"/>
          </a:p>
        </p:txBody>
      </p:sp>
      <p:sp>
        <p:nvSpPr>
          <p:cNvPr id="753" name="Google Shape;753;p78"/>
          <p:cNvSpPr txBox="1"/>
          <p:nvPr/>
        </p:nvSpPr>
        <p:spPr>
          <a:xfrm>
            <a:off x="119075" y="1334450"/>
            <a:ext cx="3935100" cy="13206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Model:</a:t>
            </a:r>
            <a:endParaRPr b="1" sz="1100">
              <a:solidFill>
                <a:schemeClr val="lt1"/>
              </a:solidFill>
            </a:endParaRPr>
          </a:p>
          <a:p>
            <a:pPr indent="-298450" lvl="0" marL="457200" rtl="0" algn="l">
              <a:lnSpc>
                <a:spcPct val="80000"/>
              </a:lnSpc>
              <a:spcBef>
                <a:spcPts val="408"/>
              </a:spcBef>
              <a:spcAft>
                <a:spcPts val="0"/>
              </a:spcAft>
              <a:buClr>
                <a:schemeClr val="dk1"/>
              </a:buClr>
              <a:buSzPts val="1100"/>
              <a:buChar char="●"/>
            </a:pPr>
            <a:r>
              <a:rPr b="1" lang="en" sz="1100">
                <a:solidFill>
                  <a:schemeClr val="dk1"/>
                </a:solidFill>
              </a:rPr>
              <a:t>Independent Variables: </a:t>
            </a:r>
            <a:endParaRPr b="1" sz="1100">
              <a:solidFill>
                <a:schemeClr val="dk1"/>
              </a:solidFill>
            </a:endParaRPr>
          </a:p>
          <a:p>
            <a:pPr indent="-115570" lvl="1" marL="320040" rtl="0" algn="l">
              <a:lnSpc>
                <a:spcPct val="80000"/>
              </a:lnSpc>
              <a:spcBef>
                <a:spcPts val="0"/>
              </a:spcBef>
              <a:spcAft>
                <a:spcPts val="0"/>
              </a:spcAft>
              <a:buClr>
                <a:schemeClr val="dk1"/>
              </a:buClr>
              <a:buSzPts val="1100"/>
              <a:buChar char="○"/>
            </a:pPr>
            <a:r>
              <a:rPr lang="en" sz="1100">
                <a:solidFill>
                  <a:schemeClr val="dk1"/>
                </a:solidFill>
              </a:rPr>
              <a:t>Chilean GDP (Monthly), Moving Average</a:t>
            </a:r>
            <a:endParaRPr sz="1100">
              <a:solidFill>
                <a:schemeClr val="dk1"/>
              </a:solidFill>
            </a:endParaRPr>
          </a:p>
          <a:p>
            <a:pPr indent="-115569" lvl="2" marL="457200" rtl="0" algn="l">
              <a:lnSpc>
                <a:spcPct val="80000"/>
              </a:lnSpc>
              <a:spcBef>
                <a:spcPts val="0"/>
              </a:spcBef>
              <a:spcAft>
                <a:spcPts val="0"/>
              </a:spcAft>
              <a:buClr>
                <a:schemeClr val="dk1"/>
              </a:buClr>
              <a:buSzPts val="1100"/>
              <a:buChar char="■"/>
            </a:pPr>
            <a:r>
              <a:rPr lang="en" sz="1100">
                <a:solidFill>
                  <a:schemeClr val="dk1"/>
                </a:solidFill>
              </a:rPr>
              <a:t>Window size: 33 </a:t>
            </a:r>
            <a:endParaRPr sz="1100">
              <a:solidFill>
                <a:schemeClr val="dk1"/>
              </a:solidFill>
            </a:endParaRPr>
          </a:p>
          <a:p>
            <a:pPr indent="-115570" lvl="1" marL="320040" rtl="0" algn="l">
              <a:lnSpc>
                <a:spcPct val="80000"/>
              </a:lnSpc>
              <a:spcBef>
                <a:spcPts val="0"/>
              </a:spcBef>
              <a:spcAft>
                <a:spcPts val="0"/>
              </a:spcAft>
              <a:buClr>
                <a:schemeClr val="dk1"/>
              </a:buClr>
              <a:buSzPts val="1100"/>
              <a:buChar char="○"/>
            </a:pPr>
            <a:r>
              <a:rPr lang="en" sz="1100">
                <a:solidFill>
                  <a:schemeClr val="dk1"/>
                </a:solidFill>
              </a:rPr>
              <a:t>Chilean CPI (Monthly), Moving Average</a:t>
            </a:r>
            <a:endParaRPr sz="1100">
              <a:solidFill>
                <a:schemeClr val="dk1"/>
              </a:solidFill>
            </a:endParaRPr>
          </a:p>
          <a:p>
            <a:pPr indent="-115569" lvl="2" marL="457200" rtl="0" algn="l">
              <a:lnSpc>
                <a:spcPct val="80000"/>
              </a:lnSpc>
              <a:spcBef>
                <a:spcPts val="0"/>
              </a:spcBef>
              <a:spcAft>
                <a:spcPts val="0"/>
              </a:spcAft>
              <a:buClr>
                <a:schemeClr val="dk1"/>
              </a:buClr>
              <a:buSzPts val="1100"/>
              <a:buChar char="■"/>
            </a:pPr>
            <a:r>
              <a:rPr lang="en" sz="1100">
                <a:solidFill>
                  <a:schemeClr val="dk1"/>
                </a:solidFill>
              </a:rPr>
              <a:t>Window size: 26</a:t>
            </a:r>
            <a:endParaRPr sz="1100">
              <a:solidFill>
                <a:schemeClr val="dk1"/>
              </a:solidFill>
            </a:endParaRPr>
          </a:p>
          <a:p>
            <a:pPr indent="-298450" lvl="0" marL="457200" rtl="0" algn="l">
              <a:lnSpc>
                <a:spcPct val="80000"/>
              </a:lnSpc>
              <a:spcBef>
                <a:spcPts val="0"/>
              </a:spcBef>
              <a:spcAft>
                <a:spcPts val="0"/>
              </a:spcAft>
              <a:buClr>
                <a:schemeClr val="dk1"/>
              </a:buClr>
              <a:buSzPts val="1100"/>
              <a:buChar char="●"/>
            </a:pPr>
            <a:r>
              <a:rPr b="1" lang="en" sz="1100">
                <a:solidFill>
                  <a:schemeClr val="dk1"/>
                </a:solidFill>
              </a:rPr>
              <a:t>Dependent Variable: </a:t>
            </a:r>
            <a:r>
              <a:rPr lang="en" sz="1100">
                <a:solidFill>
                  <a:schemeClr val="dk1"/>
                </a:solidFill>
              </a:rPr>
              <a:t>Default Rate</a:t>
            </a:r>
            <a:endParaRPr sz="1100">
              <a:solidFill>
                <a:schemeClr val="dk1"/>
              </a:solidFill>
            </a:endParaRPr>
          </a:p>
          <a:p>
            <a:pPr indent="-298450" lvl="0" marL="457200" rtl="0" algn="l">
              <a:lnSpc>
                <a:spcPct val="80000"/>
              </a:lnSpc>
              <a:spcBef>
                <a:spcPts val="0"/>
              </a:spcBef>
              <a:spcAft>
                <a:spcPts val="0"/>
              </a:spcAft>
              <a:buClr>
                <a:schemeClr val="dk1"/>
              </a:buClr>
              <a:buSzPts val="1100"/>
              <a:buChar char="●"/>
            </a:pPr>
            <a:r>
              <a:rPr b="1" lang="en" sz="1100">
                <a:solidFill>
                  <a:schemeClr val="dk1"/>
                </a:solidFill>
              </a:rPr>
              <a:t>Granularity</a:t>
            </a:r>
            <a:r>
              <a:rPr lang="en" sz="1100">
                <a:solidFill>
                  <a:schemeClr val="dk1"/>
                </a:solidFill>
              </a:rPr>
              <a:t>:  Monthly</a:t>
            </a:r>
            <a:endParaRPr sz="1000">
              <a:solidFill>
                <a:schemeClr val="dk1"/>
              </a:solidFill>
            </a:endParaRPr>
          </a:p>
        </p:txBody>
      </p:sp>
      <p:grpSp>
        <p:nvGrpSpPr>
          <p:cNvPr id="754" name="Google Shape;754;p78"/>
          <p:cNvGrpSpPr/>
          <p:nvPr/>
        </p:nvGrpSpPr>
        <p:grpSpPr>
          <a:xfrm>
            <a:off x="277037" y="2616075"/>
            <a:ext cx="3777126" cy="2244849"/>
            <a:chOff x="277037" y="2616075"/>
            <a:chExt cx="3777126" cy="2244849"/>
          </a:xfrm>
        </p:grpSpPr>
        <p:pic>
          <p:nvPicPr>
            <p:cNvPr id="755" name="Google Shape;755;p78"/>
            <p:cNvPicPr preferRelativeResize="0"/>
            <p:nvPr/>
          </p:nvPicPr>
          <p:blipFill>
            <a:blip r:embed="rId3">
              <a:alphaModFix/>
            </a:blip>
            <a:stretch>
              <a:fillRect/>
            </a:stretch>
          </p:blipFill>
          <p:spPr>
            <a:xfrm>
              <a:off x="277037" y="2616075"/>
              <a:ext cx="3777126" cy="2244849"/>
            </a:xfrm>
            <a:prstGeom prst="rect">
              <a:avLst/>
            </a:prstGeom>
            <a:noFill/>
            <a:ln>
              <a:noFill/>
            </a:ln>
          </p:spPr>
        </p:pic>
        <p:sp>
          <p:nvSpPr>
            <p:cNvPr id="756" name="Google Shape;756;p78"/>
            <p:cNvSpPr/>
            <p:nvPr/>
          </p:nvSpPr>
          <p:spPr>
            <a:xfrm>
              <a:off x="3481875" y="2832325"/>
              <a:ext cx="407700" cy="377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7" name="Google Shape;757;p78"/>
            <p:cNvSpPr/>
            <p:nvPr/>
          </p:nvSpPr>
          <p:spPr>
            <a:xfrm>
              <a:off x="2463575" y="3921300"/>
              <a:ext cx="368700" cy="3201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8" name="Google Shape;758;p78"/>
            <p:cNvSpPr/>
            <p:nvPr/>
          </p:nvSpPr>
          <p:spPr>
            <a:xfrm>
              <a:off x="3431675" y="4300275"/>
              <a:ext cx="457800" cy="412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9" name="Google Shape;759;p78"/>
            <p:cNvSpPr/>
            <p:nvPr/>
          </p:nvSpPr>
          <p:spPr>
            <a:xfrm>
              <a:off x="933025" y="3921300"/>
              <a:ext cx="407700" cy="3201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760" name="Google Shape;760;p78"/>
          <p:cNvSpPr txBox="1"/>
          <p:nvPr/>
        </p:nvSpPr>
        <p:spPr>
          <a:xfrm>
            <a:off x="4138975" y="1466125"/>
            <a:ext cx="4886700" cy="35310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Summary of Results</a:t>
            </a:r>
            <a:endParaRPr b="1" sz="1100">
              <a:solidFill>
                <a:schemeClr val="lt1"/>
              </a:solidFill>
            </a:endParaRPr>
          </a:p>
          <a:p>
            <a:pPr indent="0" lvl="0" marL="0" rtl="0" algn="l">
              <a:lnSpc>
                <a:spcPct val="80000"/>
              </a:lnSpc>
              <a:spcBef>
                <a:spcPts val="408"/>
              </a:spcBef>
              <a:spcAft>
                <a:spcPts val="0"/>
              </a:spcAft>
              <a:buNone/>
            </a:pPr>
            <a:r>
              <a:rPr b="1" lang="en" sz="1100">
                <a:solidFill>
                  <a:schemeClr val="lt1"/>
                </a:solidFill>
              </a:rPr>
              <a:t>Model Fit:</a:t>
            </a:r>
            <a:endParaRPr sz="1100">
              <a:solidFill>
                <a:schemeClr val="dk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The regression model explains 70.2% of the variance in default rate (adjusted R-squared=0.702),demonstrating a strong model fit.</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An F-statistic of 153.0 with a low probability (Prob (F-statistic): 150e-34), indicates the model is statistically significant and not due to random chance.</a:t>
            </a:r>
            <a:endParaRPr sz="1100">
              <a:solidFill>
                <a:schemeClr val="dk1"/>
              </a:solidFill>
            </a:endParaRPr>
          </a:p>
          <a:p>
            <a:pPr indent="0" lvl="0" marL="0" rtl="0" algn="l">
              <a:lnSpc>
                <a:spcPct val="80000"/>
              </a:lnSpc>
              <a:spcBef>
                <a:spcPts val="408"/>
              </a:spcBef>
              <a:spcAft>
                <a:spcPts val="0"/>
              </a:spcAft>
              <a:buNone/>
            </a:pPr>
            <a:r>
              <a:rPr b="1" lang="en" sz="1100">
                <a:solidFill>
                  <a:schemeClr val="lt1"/>
                </a:solidFill>
              </a:rPr>
              <a:t>Coefficients:</a:t>
            </a:r>
            <a:endParaRPr sz="1100">
              <a:solidFill>
                <a:schemeClr val="dk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Constant (Intercept): 10.7690 (p &lt; 0.000), indicating a high baseline default rate</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Chilean GDP Moving Average Coefficient: -1.7772 (p &lt; 0.000), showing a negative impact of Chilean GDP moving average on default rate</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General CPI Moving Average Coefficient: 1.8592 (p &lt; 0.000), showing a positive impact of CPI moving average on default rates</a:t>
            </a:r>
            <a:endParaRPr sz="1100">
              <a:solidFill>
                <a:schemeClr val="dk1"/>
              </a:solidFill>
            </a:endParaRPr>
          </a:p>
          <a:p>
            <a:pPr indent="0" lvl="0" marL="0" rtl="0" algn="l">
              <a:lnSpc>
                <a:spcPct val="80000"/>
              </a:lnSpc>
              <a:spcBef>
                <a:spcPts val="408"/>
              </a:spcBef>
              <a:spcAft>
                <a:spcPts val="0"/>
              </a:spcAft>
              <a:buNone/>
            </a:pPr>
            <a:r>
              <a:rPr b="1" lang="en" sz="1100">
                <a:solidFill>
                  <a:schemeClr val="lt1"/>
                </a:solidFill>
              </a:rPr>
              <a:t>Model Diagnostics:</a:t>
            </a:r>
            <a:endParaRPr sz="1100">
              <a:solidFill>
                <a:schemeClr val="dk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Autocorrelation: Durbin-Watson of 1.202 suggests there might be some positive autocorrelation in the residuals </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Normality: Jarque-Bera (JB) of 31.775 indicates that the residuals do not follow a normal distribution</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Multicollinearity: condition number of 1.84, which is very low, indicating that multicollinearity is likely not a problem</a:t>
            </a:r>
            <a:endParaRPr sz="1100">
              <a:solidFill>
                <a:schemeClr val="lt1"/>
              </a:solidFill>
            </a:endParaRPr>
          </a:p>
          <a:p>
            <a:pPr indent="0" lvl="0" marL="0" rtl="0" algn="l">
              <a:lnSpc>
                <a:spcPct val="80000"/>
              </a:lnSpc>
              <a:spcBef>
                <a:spcPts val="408"/>
              </a:spcBef>
              <a:spcAft>
                <a:spcPts val="408"/>
              </a:spcAft>
              <a:buNone/>
            </a:pPr>
            <a:r>
              <a:t/>
            </a:r>
            <a:endParaRPr b="1" sz="1100">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79"/>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2: Macroeconomic Correlation Analysis</a:t>
            </a:r>
            <a:endParaRPr/>
          </a:p>
        </p:txBody>
      </p:sp>
      <p:sp>
        <p:nvSpPr>
          <p:cNvPr id="766" name="Google Shape;766;p79"/>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2.3 Multivariate Correlation</a:t>
            </a:r>
            <a:endParaRPr sz="1353"/>
          </a:p>
        </p:txBody>
      </p:sp>
      <p:sp>
        <p:nvSpPr>
          <p:cNvPr id="767" name="Google Shape;767;p79"/>
          <p:cNvSpPr txBox="1"/>
          <p:nvPr>
            <p:ph idx="2" type="body"/>
          </p:nvPr>
        </p:nvSpPr>
        <p:spPr>
          <a:xfrm>
            <a:off x="173025" y="7311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2.3.3 Feature Selection and Regression   </a:t>
            </a:r>
            <a:endParaRPr sz="1253" u="sng"/>
          </a:p>
        </p:txBody>
      </p:sp>
      <p:sp>
        <p:nvSpPr>
          <p:cNvPr id="768" name="Google Shape;768;p79"/>
          <p:cNvSpPr txBox="1"/>
          <p:nvPr/>
        </p:nvSpPr>
        <p:spPr>
          <a:xfrm>
            <a:off x="119075" y="1105000"/>
            <a:ext cx="5964000" cy="320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408"/>
              </a:spcAft>
              <a:buNone/>
            </a:pPr>
            <a:r>
              <a:rPr b="1" lang="en" sz="1100">
                <a:solidFill>
                  <a:schemeClr val="lt1"/>
                </a:solidFill>
              </a:rPr>
              <a:t>Goal: Maximize both number of observations and number of variables - yearly </a:t>
            </a:r>
            <a:endParaRPr b="1" sz="1100">
              <a:solidFill>
                <a:schemeClr val="lt1"/>
              </a:solidFill>
            </a:endParaRPr>
          </a:p>
        </p:txBody>
      </p:sp>
      <p:pic>
        <p:nvPicPr>
          <p:cNvPr id="769" name="Google Shape;769;p79"/>
          <p:cNvPicPr preferRelativeResize="0"/>
          <p:nvPr/>
        </p:nvPicPr>
        <p:blipFill>
          <a:blip r:embed="rId3">
            <a:alphaModFix/>
          </a:blip>
          <a:stretch>
            <a:fillRect/>
          </a:stretch>
        </p:blipFill>
        <p:spPr>
          <a:xfrm>
            <a:off x="211600" y="1433475"/>
            <a:ext cx="3474199" cy="2200626"/>
          </a:xfrm>
          <a:prstGeom prst="rect">
            <a:avLst/>
          </a:prstGeom>
          <a:noFill/>
          <a:ln>
            <a:noFill/>
          </a:ln>
        </p:spPr>
      </p:pic>
      <p:sp>
        <p:nvSpPr>
          <p:cNvPr id="770" name="Google Shape;770;p79"/>
          <p:cNvSpPr/>
          <p:nvPr/>
        </p:nvSpPr>
        <p:spPr>
          <a:xfrm>
            <a:off x="245850" y="1875200"/>
            <a:ext cx="3474300" cy="10932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1" name="Google Shape;771;p79"/>
          <p:cNvSpPr txBox="1"/>
          <p:nvPr/>
        </p:nvSpPr>
        <p:spPr>
          <a:xfrm>
            <a:off x="246025" y="3769900"/>
            <a:ext cx="3474300" cy="717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300">
                <a:solidFill>
                  <a:schemeClr val="dk1"/>
                </a:solidFill>
              </a:rPr>
              <a:t>Narrowing down by number of observation is not enough： </a:t>
            </a:r>
            <a:endParaRPr b="1" sz="1300">
              <a:solidFill>
                <a:schemeClr val="dk1"/>
              </a:solidFill>
            </a:endParaRPr>
          </a:p>
          <a:p>
            <a:pPr indent="-311150" lvl="0" marL="457200" rtl="0" algn="l">
              <a:lnSpc>
                <a:spcPct val="80000"/>
              </a:lnSpc>
              <a:spcBef>
                <a:spcPts val="408"/>
              </a:spcBef>
              <a:spcAft>
                <a:spcPts val="0"/>
              </a:spcAft>
              <a:buClr>
                <a:schemeClr val="dk1"/>
              </a:buClr>
              <a:buSzPts val="1300"/>
              <a:buChar char="●"/>
            </a:pPr>
            <a:r>
              <a:rPr b="1" lang="en" sz="1300">
                <a:solidFill>
                  <a:schemeClr val="dk1"/>
                </a:solidFill>
              </a:rPr>
              <a:t>Multicollinearity </a:t>
            </a:r>
            <a:endParaRPr b="1" sz="1300">
              <a:solidFill>
                <a:schemeClr val="dk1"/>
              </a:solidFill>
            </a:endParaRPr>
          </a:p>
        </p:txBody>
      </p:sp>
      <p:sp>
        <p:nvSpPr>
          <p:cNvPr id="772" name="Google Shape;772;p79"/>
          <p:cNvSpPr txBox="1"/>
          <p:nvPr>
            <p:ph idx="2" type="body"/>
          </p:nvPr>
        </p:nvSpPr>
        <p:spPr>
          <a:xfrm>
            <a:off x="173025" y="900975"/>
            <a:ext cx="4836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00" u="sng"/>
              <a:t>2.3.3.1 Method 1: by Number of Observation - Yearly  </a:t>
            </a:r>
            <a:r>
              <a:rPr lang="en" sz="1253" u="sng"/>
              <a:t>  </a:t>
            </a:r>
            <a:endParaRPr sz="1253" u="sng"/>
          </a:p>
        </p:txBody>
      </p:sp>
      <p:grpSp>
        <p:nvGrpSpPr>
          <p:cNvPr id="773" name="Google Shape;773;p79"/>
          <p:cNvGrpSpPr/>
          <p:nvPr/>
        </p:nvGrpSpPr>
        <p:grpSpPr>
          <a:xfrm>
            <a:off x="3947550" y="1466125"/>
            <a:ext cx="5051149" cy="3416601"/>
            <a:chOff x="3902550" y="1550800"/>
            <a:chExt cx="5051149" cy="3416601"/>
          </a:xfrm>
        </p:grpSpPr>
        <p:grpSp>
          <p:nvGrpSpPr>
            <p:cNvPr id="774" name="Google Shape;774;p79"/>
            <p:cNvGrpSpPr/>
            <p:nvPr/>
          </p:nvGrpSpPr>
          <p:grpSpPr>
            <a:xfrm>
              <a:off x="3902550" y="1550800"/>
              <a:ext cx="5051149" cy="3416601"/>
              <a:chOff x="3902550" y="1550800"/>
              <a:chExt cx="5051149" cy="3416601"/>
            </a:xfrm>
          </p:grpSpPr>
          <p:pic>
            <p:nvPicPr>
              <p:cNvPr id="775" name="Google Shape;775;p79"/>
              <p:cNvPicPr preferRelativeResize="0"/>
              <p:nvPr/>
            </p:nvPicPr>
            <p:blipFill>
              <a:blip r:embed="rId4">
                <a:alphaModFix/>
              </a:blip>
              <a:stretch>
                <a:fillRect/>
              </a:stretch>
            </p:blipFill>
            <p:spPr>
              <a:xfrm>
                <a:off x="3902550" y="1550800"/>
                <a:ext cx="5051149" cy="3416601"/>
              </a:xfrm>
              <a:prstGeom prst="rect">
                <a:avLst/>
              </a:prstGeom>
              <a:noFill/>
              <a:ln>
                <a:noFill/>
              </a:ln>
            </p:spPr>
          </p:pic>
          <p:sp>
            <p:nvSpPr>
              <p:cNvPr id="776" name="Google Shape;776;p79"/>
              <p:cNvSpPr/>
              <p:nvPr/>
            </p:nvSpPr>
            <p:spPr>
              <a:xfrm>
                <a:off x="7222500" y="2816575"/>
                <a:ext cx="360000" cy="1438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777" name="Google Shape;777;p79"/>
            <p:cNvSpPr/>
            <p:nvPr/>
          </p:nvSpPr>
          <p:spPr>
            <a:xfrm>
              <a:off x="3902550" y="3382500"/>
              <a:ext cx="1204800" cy="7500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80"/>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2: Macroeconomic Correlation Analysis</a:t>
            </a:r>
            <a:endParaRPr/>
          </a:p>
        </p:txBody>
      </p:sp>
      <p:sp>
        <p:nvSpPr>
          <p:cNvPr id="783" name="Google Shape;783;p80"/>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2.3 Multivariate Correlation</a:t>
            </a:r>
            <a:endParaRPr sz="1353"/>
          </a:p>
        </p:txBody>
      </p:sp>
      <p:sp>
        <p:nvSpPr>
          <p:cNvPr id="784" name="Google Shape;784;p80"/>
          <p:cNvSpPr txBox="1"/>
          <p:nvPr>
            <p:ph idx="2" type="body"/>
          </p:nvPr>
        </p:nvSpPr>
        <p:spPr>
          <a:xfrm>
            <a:off x="173025" y="731100"/>
            <a:ext cx="51063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2.3.3 Feature Selection and Regression   </a:t>
            </a:r>
            <a:endParaRPr sz="1253" u="sng"/>
          </a:p>
        </p:txBody>
      </p:sp>
      <p:sp>
        <p:nvSpPr>
          <p:cNvPr id="785" name="Google Shape;785;p80"/>
          <p:cNvSpPr txBox="1"/>
          <p:nvPr/>
        </p:nvSpPr>
        <p:spPr>
          <a:xfrm>
            <a:off x="168900" y="1105000"/>
            <a:ext cx="4476000" cy="8187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Method:</a:t>
            </a:r>
            <a:endParaRPr b="1" sz="1100">
              <a:solidFill>
                <a:schemeClr val="lt1"/>
              </a:solidFill>
            </a:endParaRPr>
          </a:p>
          <a:p>
            <a:pPr indent="-298450" lvl="0" marL="457200" rtl="0" algn="l">
              <a:lnSpc>
                <a:spcPct val="80000"/>
              </a:lnSpc>
              <a:spcBef>
                <a:spcPts val="408"/>
              </a:spcBef>
              <a:spcAft>
                <a:spcPts val="0"/>
              </a:spcAft>
              <a:buClr>
                <a:schemeClr val="dk1"/>
              </a:buClr>
              <a:buSzPts val="1100"/>
              <a:buAutoNum type="arabicPeriod"/>
            </a:pPr>
            <a:r>
              <a:rPr b="1" lang="en" sz="1100">
                <a:solidFill>
                  <a:schemeClr val="dk1"/>
                </a:solidFill>
              </a:rPr>
              <a:t>Select variables are most closely related to default rates</a:t>
            </a:r>
            <a:endParaRPr b="1" sz="1100" strike="sngStrike">
              <a:solidFill>
                <a:schemeClr val="dk1"/>
              </a:solidFill>
            </a:endParaRPr>
          </a:p>
          <a:p>
            <a:pPr indent="-298450" lvl="0" marL="457200" rtl="0" algn="l">
              <a:lnSpc>
                <a:spcPct val="80000"/>
              </a:lnSpc>
              <a:spcBef>
                <a:spcPts val="0"/>
              </a:spcBef>
              <a:spcAft>
                <a:spcPts val="0"/>
              </a:spcAft>
              <a:buClr>
                <a:schemeClr val="dk1"/>
              </a:buClr>
              <a:buSzPts val="1100"/>
              <a:buAutoNum type="arabicPeriod"/>
            </a:pPr>
            <a:r>
              <a:rPr b="1" lang="en" sz="1100">
                <a:solidFill>
                  <a:schemeClr val="dk1"/>
                </a:solidFill>
              </a:rPr>
              <a:t>Select variables are lease correlated with each other </a:t>
            </a:r>
            <a:endParaRPr b="1" sz="1100">
              <a:solidFill>
                <a:schemeClr val="dk1"/>
              </a:solidFill>
            </a:endParaRPr>
          </a:p>
          <a:p>
            <a:pPr indent="0" lvl="0" marL="0" rtl="0" algn="l">
              <a:lnSpc>
                <a:spcPct val="80000"/>
              </a:lnSpc>
              <a:spcBef>
                <a:spcPts val="408"/>
              </a:spcBef>
              <a:spcAft>
                <a:spcPts val="408"/>
              </a:spcAft>
              <a:buNone/>
            </a:pPr>
            <a:r>
              <a:rPr b="1" lang="en" sz="1000">
                <a:solidFill>
                  <a:schemeClr val="dk1"/>
                </a:solidFill>
              </a:rPr>
              <a:t>Threshold:</a:t>
            </a:r>
            <a:r>
              <a:rPr lang="en" sz="1000">
                <a:solidFill>
                  <a:schemeClr val="dk1"/>
                </a:solidFill>
              </a:rPr>
              <a:t> 0.5</a:t>
            </a:r>
            <a:endParaRPr sz="1000">
              <a:solidFill>
                <a:schemeClr val="dk1"/>
              </a:solidFill>
            </a:endParaRPr>
          </a:p>
        </p:txBody>
      </p:sp>
      <p:grpSp>
        <p:nvGrpSpPr>
          <p:cNvPr id="786" name="Google Shape;786;p80"/>
          <p:cNvGrpSpPr/>
          <p:nvPr/>
        </p:nvGrpSpPr>
        <p:grpSpPr>
          <a:xfrm>
            <a:off x="259532" y="1859917"/>
            <a:ext cx="4705684" cy="3123920"/>
            <a:chOff x="168900" y="1741400"/>
            <a:chExt cx="5156348" cy="3242599"/>
          </a:xfrm>
        </p:grpSpPr>
        <p:pic>
          <p:nvPicPr>
            <p:cNvPr id="787" name="Google Shape;787;p80"/>
            <p:cNvPicPr preferRelativeResize="0"/>
            <p:nvPr/>
          </p:nvPicPr>
          <p:blipFill>
            <a:blip r:embed="rId3">
              <a:alphaModFix/>
            </a:blip>
            <a:stretch>
              <a:fillRect/>
            </a:stretch>
          </p:blipFill>
          <p:spPr>
            <a:xfrm>
              <a:off x="168900" y="1741400"/>
              <a:ext cx="5156348" cy="3242599"/>
            </a:xfrm>
            <a:prstGeom prst="rect">
              <a:avLst/>
            </a:prstGeom>
            <a:noFill/>
            <a:ln>
              <a:noFill/>
            </a:ln>
          </p:spPr>
        </p:pic>
        <p:sp>
          <p:nvSpPr>
            <p:cNvPr id="788" name="Google Shape;788;p80"/>
            <p:cNvSpPr/>
            <p:nvPr/>
          </p:nvSpPr>
          <p:spPr>
            <a:xfrm>
              <a:off x="1435050" y="1851800"/>
              <a:ext cx="188700" cy="2855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9" name="Google Shape;789;p80"/>
            <p:cNvSpPr/>
            <p:nvPr/>
          </p:nvSpPr>
          <p:spPr>
            <a:xfrm>
              <a:off x="1678075" y="1851800"/>
              <a:ext cx="188700" cy="2751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0" name="Google Shape;790;p80"/>
            <p:cNvSpPr/>
            <p:nvPr/>
          </p:nvSpPr>
          <p:spPr>
            <a:xfrm>
              <a:off x="475825" y="2055725"/>
              <a:ext cx="4295100" cy="135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1" name="Google Shape;791;p80"/>
            <p:cNvSpPr/>
            <p:nvPr/>
          </p:nvSpPr>
          <p:spPr>
            <a:xfrm>
              <a:off x="4477650" y="1851800"/>
              <a:ext cx="188700" cy="3032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pic>
        <p:nvPicPr>
          <p:cNvPr id="792" name="Google Shape;792;p80"/>
          <p:cNvPicPr preferRelativeResize="0"/>
          <p:nvPr/>
        </p:nvPicPr>
        <p:blipFill>
          <a:blip r:embed="rId4">
            <a:alphaModFix/>
          </a:blip>
          <a:stretch>
            <a:fillRect/>
          </a:stretch>
        </p:blipFill>
        <p:spPr>
          <a:xfrm>
            <a:off x="5125450" y="2867875"/>
            <a:ext cx="3935102" cy="2055875"/>
          </a:xfrm>
          <a:prstGeom prst="rect">
            <a:avLst/>
          </a:prstGeom>
          <a:noFill/>
          <a:ln>
            <a:noFill/>
          </a:ln>
        </p:spPr>
      </p:pic>
      <p:sp>
        <p:nvSpPr>
          <p:cNvPr id="793" name="Google Shape;793;p80"/>
          <p:cNvSpPr txBox="1"/>
          <p:nvPr/>
        </p:nvSpPr>
        <p:spPr>
          <a:xfrm>
            <a:off x="5279450" y="1106375"/>
            <a:ext cx="3935100" cy="10497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Model:</a:t>
            </a:r>
            <a:endParaRPr b="1" sz="1100">
              <a:solidFill>
                <a:schemeClr val="lt1"/>
              </a:solidFill>
            </a:endParaRPr>
          </a:p>
          <a:p>
            <a:pPr indent="-298450" lvl="0" marL="457200" rtl="0" algn="l">
              <a:lnSpc>
                <a:spcPct val="80000"/>
              </a:lnSpc>
              <a:spcBef>
                <a:spcPts val="408"/>
              </a:spcBef>
              <a:spcAft>
                <a:spcPts val="0"/>
              </a:spcAft>
              <a:buClr>
                <a:schemeClr val="dk1"/>
              </a:buClr>
              <a:buSzPts val="1100"/>
              <a:buChar char="●"/>
            </a:pPr>
            <a:r>
              <a:rPr b="1" lang="en" sz="1100">
                <a:solidFill>
                  <a:schemeClr val="dk1"/>
                </a:solidFill>
              </a:rPr>
              <a:t>Independent Variables: </a:t>
            </a:r>
            <a:endParaRPr b="1" sz="1100">
              <a:solidFill>
                <a:schemeClr val="dk1"/>
              </a:solidFill>
            </a:endParaRPr>
          </a:p>
          <a:p>
            <a:pPr indent="-115570" lvl="1" marL="320040" rtl="0" algn="l">
              <a:lnSpc>
                <a:spcPct val="80000"/>
              </a:lnSpc>
              <a:spcBef>
                <a:spcPts val="0"/>
              </a:spcBef>
              <a:spcAft>
                <a:spcPts val="0"/>
              </a:spcAft>
              <a:buClr>
                <a:schemeClr val="dk1"/>
              </a:buClr>
              <a:buSzPts val="1100"/>
              <a:buChar char="○"/>
            </a:pPr>
            <a:r>
              <a:rPr lang="en" sz="1100">
                <a:solidFill>
                  <a:schemeClr val="dk1"/>
                </a:solidFill>
              </a:rPr>
              <a:t>Santiago GDP (million pesos), standardized </a:t>
            </a:r>
            <a:endParaRPr sz="1100">
              <a:solidFill>
                <a:schemeClr val="dk1"/>
              </a:solidFill>
            </a:endParaRPr>
          </a:p>
          <a:p>
            <a:pPr indent="-115570" lvl="1" marL="320040" rtl="0" algn="l">
              <a:lnSpc>
                <a:spcPct val="80000"/>
              </a:lnSpc>
              <a:spcBef>
                <a:spcPts val="0"/>
              </a:spcBef>
              <a:spcAft>
                <a:spcPts val="0"/>
              </a:spcAft>
              <a:buClr>
                <a:schemeClr val="dk1"/>
              </a:buClr>
              <a:buSzPts val="1100"/>
              <a:buChar char="○"/>
            </a:pPr>
            <a:r>
              <a:rPr lang="en" sz="1100">
                <a:solidFill>
                  <a:schemeClr val="dk1"/>
                </a:solidFill>
              </a:rPr>
              <a:t>Chilean GDP Deflator, standardized </a:t>
            </a:r>
            <a:endParaRPr sz="1100">
              <a:solidFill>
                <a:schemeClr val="dk1"/>
              </a:solidFill>
            </a:endParaRPr>
          </a:p>
          <a:p>
            <a:pPr indent="-298450" lvl="0" marL="457200" rtl="0" algn="l">
              <a:lnSpc>
                <a:spcPct val="80000"/>
              </a:lnSpc>
              <a:spcBef>
                <a:spcPts val="0"/>
              </a:spcBef>
              <a:spcAft>
                <a:spcPts val="0"/>
              </a:spcAft>
              <a:buClr>
                <a:schemeClr val="dk1"/>
              </a:buClr>
              <a:buSzPts val="1100"/>
              <a:buChar char="●"/>
            </a:pPr>
            <a:r>
              <a:rPr b="1" lang="en" sz="1100">
                <a:solidFill>
                  <a:schemeClr val="dk1"/>
                </a:solidFill>
              </a:rPr>
              <a:t>Dependent Variable: </a:t>
            </a:r>
            <a:r>
              <a:rPr lang="en" sz="1100">
                <a:solidFill>
                  <a:schemeClr val="dk1"/>
                </a:solidFill>
              </a:rPr>
              <a:t>Default Rate (%)</a:t>
            </a:r>
            <a:endParaRPr sz="1100">
              <a:solidFill>
                <a:schemeClr val="dk1"/>
              </a:solidFill>
            </a:endParaRPr>
          </a:p>
          <a:p>
            <a:pPr indent="-298450" lvl="0" marL="457200" rtl="0" algn="l">
              <a:lnSpc>
                <a:spcPct val="80000"/>
              </a:lnSpc>
              <a:spcBef>
                <a:spcPts val="0"/>
              </a:spcBef>
              <a:spcAft>
                <a:spcPts val="0"/>
              </a:spcAft>
              <a:buClr>
                <a:schemeClr val="dk1"/>
              </a:buClr>
              <a:buSzPts val="1100"/>
              <a:buChar char="●"/>
            </a:pPr>
            <a:r>
              <a:rPr b="1" lang="en" sz="1100">
                <a:solidFill>
                  <a:schemeClr val="dk1"/>
                </a:solidFill>
              </a:rPr>
              <a:t>Granularity</a:t>
            </a:r>
            <a:r>
              <a:rPr lang="en" sz="1100">
                <a:solidFill>
                  <a:schemeClr val="dk1"/>
                </a:solidFill>
              </a:rPr>
              <a:t>:  Yearly</a:t>
            </a:r>
            <a:endParaRPr sz="1000">
              <a:solidFill>
                <a:schemeClr val="dk1"/>
              </a:solidFill>
            </a:endParaRPr>
          </a:p>
        </p:txBody>
      </p:sp>
      <p:sp>
        <p:nvSpPr>
          <p:cNvPr id="794" name="Google Shape;794;p80"/>
          <p:cNvSpPr txBox="1"/>
          <p:nvPr/>
        </p:nvSpPr>
        <p:spPr>
          <a:xfrm>
            <a:off x="5279450" y="335825"/>
            <a:ext cx="3583800" cy="9144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Selection Process: </a:t>
            </a:r>
            <a:endParaRPr b="1" sz="1100">
              <a:solidFill>
                <a:schemeClr val="lt1"/>
              </a:solidFill>
            </a:endParaRPr>
          </a:p>
          <a:p>
            <a:pPr indent="-298450" lvl="0" marL="457200" rtl="0" algn="l">
              <a:lnSpc>
                <a:spcPct val="80000"/>
              </a:lnSpc>
              <a:spcBef>
                <a:spcPts val="408"/>
              </a:spcBef>
              <a:spcAft>
                <a:spcPts val="0"/>
              </a:spcAft>
              <a:buClr>
                <a:schemeClr val="dk1"/>
              </a:buClr>
              <a:buSzPts val="1100"/>
              <a:buChar char="●"/>
            </a:pPr>
            <a:r>
              <a:rPr b="1" lang="en" sz="1100">
                <a:solidFill>
                  <a:schemeClr val="dk1"/>
                </a:solidFill>
              </a:rPr>
              <a:t>First Model: </a:t>
            </a:r>
            <a:r>
              <a:rPr lang="en" sz="1100">
                <a:solidFill>
                  <a:schemeClr val="dk1"/>
                </a:solidFill>
              </a:rPr>
              <a:t>Santiago GDP, Chilean GDP Deflator, Chilean GDP</a:t>
            </a:r>
            <a:endParaRPr sz="1100">
              <a:solidFill>
                <a:schemeClr val="dk1"/>
              </a:solidFill>
            </a:endParaRPr>
          </a:p>
          <a:p>
            <a:pPr indent="-115570" lvl="1" marL="320040" rtl="0" algn="l">
              <a:lnSpc>
                <a:spcPct val="80000"/>
              </a:lnSpc>
              <a:spcBef>
                <a:spcPts val="0"/>
              </a:spcBef>
              <a:spcAft>
                <a:spcPts val="0"/>
              </a:spcAft>
              <a:buClr>
                <a:schemeClr val="dk1"/>
              </a:buClr>
              <a:buSzPts val="1100"/>
              <a:buChar char="○"/>
            </a:pPr>
            <a:r>
              <a:rPr lang="en" sz="1100">
                <a:solidFill>
                  <a:schemeClr val="dk1"/>
                </a:solidFill>
              </a:rPr>
              <a:t>Chilean GDP p-value: 0.432</a:t>
            </a:r>
            <a:endParaRPr sz="1100">
              <a:solidFill>
                <a:schemeClr val="dk1"/>
              </a:solidFill>
            </a:endParaRPr>
          </a:p>
          <a:p>
            <a:pPr indent="-298450" lvl="0" marL="457200" rtl="0" algn="l">
              <a:lnSpc>
                <a:spcPct val="80000"/>
              </a:lnSpc>
              <a:spcBef>
                <a:spcPts val="0"/>
              </a:spcBef>
              <a:spcAft>
                <a:spcPts val="0"/>
              </a:spcAft>
              <a:buClr>
                <a:schemeClr val="dk1"/>
              </a:buClr>
              <a:buSzPts val="1100"/>
              <a:buChar char="●"/>
            </a:pPr>
            <a:r>
              <a:rPr b="1" lang="en" sz="1100">
                <a:solidFill>
                  <a:schemeClr val="dk1"/>
                </a:solidFill>
              </a:rPr>
              <a:t>Final:</a:t>
            </a:r>
            <a:r>
              <a:rPr lang="en" sz="1100">
                <a:solidFill>
                  <a:schemeClr val="dk1"/>
                </a:solidFill>
              </a:rPr>
              <a:t> Santiago GDP, Chilean GDP Deflator</a:t>
            </a:r>
            <a:endParaRPr sz="1100">
              <a:solidFill>
                <a:schemeClr val="dk1"/>
              </a:solidFill>
            </a:endParaRPr>
          </a:p>
        </p:txBody>
      </p:sp>
      <p:sp>
        <p:nvSpPr>
          <p:cNvPr id="795" name="Google Shape;795;p80"/>
          <p:cNvSpPr txBox="1"/>
          <p:nvPr/>
        </p:nvSpPr>
        <p:spPr>
          <a:xfrm>
            <a:off x="5324775" y="2242350"/>
            <a:ext cx="3663300" cy="6588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000">
                <a:solidFill>
                  <a:schemeClr val="lt1"/>
                </a:solidFill>
              </a:rPr>
              <a:t>Red: </a:t>
            </a:r>
            <a:r>
              <a:rPr lang="en" sz="1000">
                <a:solidFill>
                  <a:schemeClr val="dk1"/>
                </a:solidFill>
              </a:rPr>
              <a:t>Default%</a:t>
            </a:r>
            <a:endParaRPr sz="1000">
              <a:solidFill>
                <a:schemeClr val="dk1"/>
              </a:solidFill>
            </a:endParaRPr>
          </a:p>
          <a:p>
            <a:pPr indent="0" lvl="0" marL="0" rtl="0" algn="l">
              <a:lnSpc>
                <a:spcPct val="80000"/>
              </a:lnSpc>
              <a:spcBef>
                <a:spcPts val="408"/>
              </a:spcBef>
              <a:spcAft>
                <a:spcPts val="0"/>
              </a:spcAft>
              <a:buNone/>
            </a:pPr>
            <a:r>
              <a:rPr b="1" lang="en" sz="1000">
                <a:solidFill>
                  <a:srgbClr val="1C4587"/>
                </a:solidFill>
              </a:rPr>
              <a:t>Blue:</a:t>
            </a:r>
            <a:r>
              <a:rPr lang="en" sz="1000">
                <a:solidFill>
                  <a:srgbClr val="1C4587"/>
                </a:solidFill>
              </a:rPr>
              <a:t> </a:t>
            </a:r>
            <a:r>
              <a:rPr lang="en" sz="1000">
                <a:solidFill>
                  <a:schemeClr val="dk1"/>
                </a:solidFill>
              </a:rPr>
              <a:t>Santiago GDP (million pesos), standardized </a:t>
            </a:r>
            <a:endParaRPr sz="1000">
              <a:solidFill>
                <a:schemeClr val="dk1"/>
              </a:solidFill>
            </a:endParaRPr>
          </a:p>
          <a:p>
            <a:pPr indent="0" lvl="0" marL="0" rtl="0" algn="l">
              <a:lnSpc>
                <a:spcPct val="80000"/>
              </a:lnSpc>
              <a:spcBef>
                <a:spcPts val="408"/>
              </a:spcBef>
              <a:spcAft>
                <a:spcPts val="408"/>
              </a:spcAft>
              <a:buNone/>
            </a:pPr>
            <a:r>
              <a:rPr b="1" lang="en" sz="1000">
                <a:solidFill>
                  <a:srgbClr val="351C75"/>
                </a:solidFill>
              </a:rPr>
              <a:t>Purple:</a:t>
            </a:r>
            <a:r>
              <a:rPr b="1" lang="en" sz="1000">
                <a:solidFill>
                  <a:schemeClr val="dk1"/>
                </a:solidFill>
              </a:rPr>
              <a:t> </a:t>
            </a:r>
            <a:r>
              <a:rPr lang="en" sz="1000">
                <a:solidFill>
                  <a:schemeClr val="dk1"/>
                </a:solidFill>
              </a:rPr>
              <a:t>Chile GDP Deflator, standardized </a:t>
            </a:r>
            <a:endParaRPr sz="1000">
              <a:solidFill>
                <a:schemeClr val="dk1"/>
              </a:solidFill>
            </a:endParaRPr>
          </a:p>
        </p:txBody>
      </p:sp>
      <p:sp>
        <p:nvSpPr>
          <p:cNvPr id="796" name="Google Shape;796;p80"/>
          <p:cNvSpPr txBox="1"/>
          <p:nvPr>
            <p:ph idx="2" type="body"/>
          </p:nvPr>
        </p:nvSpPr>
        <p:spPr>
          <a:xfrm>
            <a:off x="173025" y="900975"/>
            <a:ext cx="4836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00" u="sng"/>
              <a:t>2.3.3.2 Method 2: by Correlation  </a:t>
            </a:r>
            <a:r>
              <a:rPr lang="en" sz="1253" u="sng"/>
              <a:t>  </a:t>
            </a:r>
            <a:endParaRPr sz="1253" u="sng"/>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00" name="Shape 800"/>
        <p:cNvGrpSpPr/>
        <p:nvPr/>
      </p:nvGrpSpPr>
      <p:grpSpPr>
        <a:xfrm>
          <a:off x="0" y="0"/>
          <a:ext cx="0" cy="0"/>
          <a:chOff x="0" y="0"/>
          <a:chExt cx="0" cy="0"/>
        </a:xfrm>
      </p:grpSpPr>
      <p:sp>
        <p:nvSpPr>
          <p:cNvPr id="801" name="Google Shape;801;p81"/>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2: Macroeconomic Correlation Analysis</a:t>
            </a:r>
            <a:endParaRPr/>
          </a:p>
        </p:txBody>
      </p:sp>
      <p:sp>
        <p:nvSpPr>
          <p:cNvPr id="802" name="Google Shape;802;p81"/>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2.3 Multivariate Correlation</a:t>
            </a:r>
            <a:endParaRPr sz="1353"/>
          </a:p>
        </p:txBody>
      </p:sp>
      <p:sp>
        <p:nvSpPr>
          <p:cNvPr id="803" name="Google Shape;803;p81"/>
          <p:cNvSpPr txBox="1"/>
          <p:nvPr>
            <p:ph idx="2" type="body"/>
          </p:nvPr>
        </p:nvSpPr>
        <p:spPr>
          <a:xfrm>
            <a:off x="173025" y="7311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2.3.3 Feature Selection and Regression   </a:t>
            </a:r>
            <a:endParaRPr sz="1253" u="sng"/>
          </a:p>
        </p:txBody>
      </p:sp>
      <p:sp>
        <p:nvSpPr>
          <p:cNvPr id="804" name="Google Shape;804;p81"/>
          <p:cNvSpPr txBox="1"/>
          <p:nvPr/>
        </p:nvSpPr>
        <p:spPr>
          <a:xfrm>
            <a:off x="5009925" y="975300"/>
            <a:ext cx="3935700" cy="39372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Summary of Results</a:t>
            </a:r>
            <a:endParaRPr b="1" sz="1100">
              <a:solidFill>
                <a:schemeClr val="lt1"/>
              </a:solidFill>
            </a:endParaRPr>
          </a:p>
          <a:p>
            <a:pPr indent="0" lvl="0" marL="0" rtl="0" algn="l">
              <a:lnSpc>
                <a:spcPct val="80000"/>
              </a:lnSpc>
              <a:spcBef>
                <a:spcPts val="408"/>
              </a:spcBef>
              <a:spcAft>
                <a:spcPts val="0"/>
              </a:spcAft>
              <a:buNone/>
            </a:pPr>
            <a:r>
              <a:rPr b="1" lang="en" sz="1100">
                <a:solidFill>
                  <a:schemeClr val="lt1"/>
                </a:solidFill>
              </a:rPr>
              <a:t>Model Fit:</a:t>
            </a:r>
            <a:endParaRPr sz="1100">
              <a:solidFill>
                <a:schemeClr val="dk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The regression model explains 95.2% of the variance in default rate (adjusted R-squared=0.952),demonstrating a strong model fit.</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An F-statistic of 89.66 with a low probability (Prob (F-statistic): 1.03e-05), indicates the model is statistically significant and not due to random chance.</a:t>
            </a:r>
            <a:endParaRPr sz="1100">
              <a:solidFill>
                <a:schemeClr val="dk1"/>
              </a:solidFill>
            </a:endParaRPr>
          </a:p>
          <a:p>
            <a:pPr indent="0" lvl="0" marL="0" rtl="0" algn="l">
              <a:lnSpc>
                <a:spcPct val="80000"/>
              </a:lnSpc>
              <a:spcBef>
                <a:spcPts val="408"/>
              </a:spcBef>
              <a:spcAft>
                <a:spcPts val="0"/>
              </a:spcAft>
              <a:buNone/>
            </a:pPr>
            <a:r>
              <a:rPr b="1" lang="en" sz="1100">
                <a:solidFill>
                  <a:schemeClr val="lt1"/>
                </a:solidFill>
              </a:rPr>
              <a:t>Coefficients:</a:t>
            </a:r>
            <a:endParaRPr sz="1100">
              <a:solidFill>
                <a:schemeClr val="dk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Constant (Intercept): 11.0637 (p &lt; 0.000), indicating a high baseline default rate</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S</a:t>
            </a:r>
            <a:r>
              <a:rPr lang="en" sz="1100">
                <a:solidFill>
                  <a:schemeClr val="dk1"/>
                </a:solidFill>
              </a:rPr>
              <a:t>antiago GDP Coefficient: 2.8884 (p &lt; 0.000), showing a significant positive impact of Santiago GDP on default rate</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Deflator Coefficient: 1.6029 (p = 0.004), showing a positive impact of Deflator on default rates</a:t>
            </a:r>
            <a:endParaRPr sz="1100">
              <a:solidFill>
                <a:schemeClr val="dk1"/>
              </a:solidFill>
            </a:endParaRPr>
          </a:p>
          <a:p>
            <a:pPr indent="0" lvl="0" marL="0" rtl="0" algn="l">
              <a:lnSpc>
                <a:spcPct val="80000"/>
              </a:lnSpc>
              <a:spcBef>
                <a:spcPts val="408"/>
              </a:spcBef>
              <a:spcAft>
                <a:spcPts val="0"/>
              </a:spcAft>
              <a:buNone/>
            </a:pPr>
            <a:r>
              <a:rPr b="1" lang="en" sz="1100">
                <a:solidFill>
                  <a:schemeClr val="lt1"/>
                </a:solidFill>
              </a:rPr>
              <a:t>Model Diagnostics:</a:t>
            </a:r>
            <a:endParaRPr sz="1100">
              <a:solidFill>
                <a:schemeClr val="dk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Autocorrelation: Durbin-Watson of 1.726, which is close to 2, indicating a slight autocorrelation </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Normality: Jarque-Bera (JB) of 1.478 indicates that the residuals are not significantly different from a normal distribution</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Multicollinearity: condition number of 1.61, which is very low, indicating that multicollinearity is likely not a problem</a:t>
            </a:r>
            <a:endParaRPr sz="1100">
              <a:solidFill>
                <a:schemeClr val="lt1"/>
              </a:solidFill>
            </a:endParaRPr>
          </a:p>
          <a:p>
            <a:pPr indent="0" lvl="0" marL="0" rtl="0" algn="l">
              <a:lnSpc>
                <a:spcPct val="80000"/>
              </a:lnSpc>
              <a:spcBef>
                <a:spcPts val="408"/>
              </a:spcBef>
              <a:spcAft>
                <a:spcPts val="408"/>
              </a:spcAft>
              <a:buNone/>
            </a:pPr>
            <a:r>
              <a:t/>
            </a:r>
            <a:endParaRPr b="1" sz="1100">
              <a:solidFill>
                <a:schemeClr val="lt1"/>
              </a:solidFill>
            </a:endParaRPr>
          </a:p>
        </p:txBody>
      </p:sp>
      <p:sp>
        <p:nvSpPr>
          <p:cNvPr id="805" name="Google Shape;805;p81"/>
          <p:cNvSpPr txBox="1"/>
          <p:nvPr/>
        </p:nvSpPr>
        <p:spPr>
          <a:xfrm>
            <a:off x="173050" y="1126375"/>
            <a:ext cx="4295100" cy="10497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Model:</a:t>
            </a:r>
            <a:endParaRPr b="1" sz="1100">
              <a:solidFill>
                <a:schemeClr val="lt1"/>
              </a:solidFill>
            </a:endParaRPr>
          </a:p>
          <a:p>
            <a:pPr indent="-298450" lvl="0" marL="457200" rtl="0" algn="l">
              <a:lnSpc>
                <a:spcPct val="80000"/>
              </a:lnSpc>
              <a:spcBef>
                <a:spcPts val="408"/>
              </a:spcBef>
              <a:spcAft>
                <a:spcPts val="0"/>
              </a:spcAft>
              <a:buClr>
                <a:schemeClr val="dk1"/>
              </a:buClr>
              <a:buSzPts val="1100"/>
              <a:buChar char="●"/>
            </a:pPr>
            <a:r>
              <a:rPr b="1" lang="en" sz="1100">
                <a:solidFill>
                  <a:schemeClr val="dk1"/>
                </a:solidFill>
              </a:rPr>
              <a:t>Independent Variables (standardized): </a:t>
            </a:r>
            <a:endParaRPr b="1" sz="1100">
              <a:solidFill>
                <a:schemeClr val="dk1"/>
              </a:solidFill>
            </a:endParaRPr>
          </a:p>
          <a:p>
            <a:pPr indent="-115570" lvl="1" marL="320040" rtl="0" algn="l">
              <a:lnSpc>
                <a:spcPct val="80000"/>
              </a:lnSpc>
              <a:spcBef>
                <a:spcPts val="0"/>
              </a:spcBef>
              <a:spcAft>
                <a:spcPts val="0"/>
              </a:spcAft>
              <a:buClr>
                <a:schemeClr val="dk1"/>
              </a:buClr>
              <a:buSzPts val="1100"/>
              <a:buChar char="○"/>
            </a:pPr>
            <a:r>
              <a:rPr lang="en" sz="1100">
                <a:solidFill>
                  <a:schemeClr val="dk1"/>
                </a:solidFill>
              </a:rPr>
              <a:t>Santiago GDP (in million pesos)</a:t>
            </a:r>
            <a:endParaRPr sz="1100">
              <a:solidFill>
                <a:schemeClr val="dk1"/>
              </a:solidFill>
            </a:endParaRPr>
          </a:p>
          <a:p>
            <a:pPr indent="-115570" lvl="1" marL="320040" rtl="0" algn="l">
              <a:lnSpc>
                <a:spcPct val="80000"/>
              </a:lnSpc>
              <a:spcBef>
                <a:spcPts val="0"/>
              </a:spcBef>
              <a:spcAft>
                <a:spcPts val="0"/>
              </a:spcAft>
              <a:buClr>
                <a:schemeClr val="dk1"/>
              </a:buClr>
              <a:buSzPts val="1100"/>
              <a:buChar char="○"/>
            </a:pPr>
            <a:r>
              <a:rPr lang="en" sz="1100">
                <a:solidFill>
                  <a:schemeClr val="dk1"/>
                </a:solidFill>
              </a:rPr>
              <a:t>Chilean GDP Deflator (index)</a:t>
            </a:r>
            <a:endParaRPr sz="1100">
              <a:solidFill>
                <a:schemeClr val="dk1"/>
              </a:solidFill>
            </a:endParaRPr>
          </a:p>
          <a:p>
            <a:pPr indent="-298450" lvl="0" marL="457200" rtl="0" algn="l">
              <a:lnSpc>
                <a:spcPct val="80000"/>
              </a:lnSpc>
              <a:spcBef>
                <a:spcPts val="0"/>
              </a:spcBef>
              <a:spcAft>
                <a:spcPts val="0"/>
              </a:spcAft>
              <a:buClr>
                <a:schemeClr val="dk1"/>
              </a:buClr>
              <a:buSzPts val="1100"/>
              <a:buChar char="●"/>
            </a:pPr>
            <a:r>
              <a:rPr b="1" lang="en" sz="1100">
                <a:solidFill>
                  <a:schemeClr val="dk1"/>
                </a:solidFill>
              </a:rPr>
              <a:t>Dependent Variable: </a:t>
            </a:r>
            <a:r>
              <a:rPr lang="en" sz="1100">
                <a:solidFill>
                  <a:schemeClr val="dk1"/>
                </a:solidFill>
              </a:rPr>
              <a:t>Default Rate (%)</a:t>
            </a:r>
            <a:endParaRPr sz="1100">
              <a:solidFill>
                <a:schemeClr val="dk1"/>
              </a:solidFill>
            </a:endParaRPr>
          </a:p>
          <a:p>
            <a:pPr indent="-298450" lvl="0" marL="457200" rtl="0" algn="l">
              <a:lnSpc>
                <a:spcPct val="80000"/>
              </a:lnSpc>
              <a:spcBef>
                <a:spcPts val="0"/>
              </a:spcBef>
              <a:spcAft>
                <a:spcPts val="0"/>
              </a:spcAft>
              <a:buClr>
                <a:schemeClr val="dk1"/>
              </a:buClr>
              <a:buSzPts val="1100"/>
              <a:buChar char="●"/>
            </a:pPr>
            <a:r>
              <a:rPr b="1" lang="en" sz="1100">
                <a:solidFill>
                  <a:schemeClr val="dk1"/>
                </a:solidFill>
              </a:rPr>
              <a:t>Granularity</a:t>
            </a:r>
            <a:r>
              <a:rPr lang="en" sz="1100">
                <a:solidFill>
                  <a:schemeClr val="dk1"/>
                </a:solidFill>
              </a:rPr>
              <a:t>:  Yearly</a:t>
            </a:r>
            <a:endParaRPr sz="1000">
              <a:solidFill>
                <a:schemeClr val="dk1"/>
              </a:solidFill>
            </a:endParaRPr>
          </a:p>
        </p:txBody>
      </p:sp>
      <p:grpSp>
        <p:nvGrpSpPr>
          <p:cNvPr id="806" name="Google Shape;806;p81"/>
          <p:cNvGrpSpPr/>
          <p:nvPr/>
        </p:nvGrpSpPr>
        <p:grpSpPr>
          <a:xfrm>
            <a:off x="243497" y="2212487"/>
            <a:ext cx="4836843" cy="2559736"/>
            <a:chOff x="243075" y="2235650"/>
            <a:chExt cx="4837326" cy="2460575"/>
          </a:xfrm>
        </p:grpSpPr>
        <p:pic>
          <p:nvPicPr>
            <p:cNvPr id="807" name="Google Shape;807;p81"/>
            <p:cNvPicPr preferRelativeResize="0"/>
            <p:nvPr/>
          </p:nvPicPr>
          <p:blipFill>
            <a:blip r:embed="rId3">
              <a:alphaModFix/>
            </a:blip>
            <a:stretch>
              <a:fillRect/>
            </a:stretch>
          </p:blipFill>
          <p:spPr>
            <a:xfrm>
              <a:off x="243075" y="2235650"/>
              <a:ext cx="4837326" cy="2460575"/>
            </a:xfrm>
            <a:prstGeom prst="rect">
              <a:avLst/>
            </a:prstGeom>
            <a:noFill/>
            <a:ln>
              <a:noFill/>
            </a:ln>
          </p:spPr>
        </p:pic>
        <p:sp>
          <p:nvSpPr>
            <p:cNvPr id="808" name="Google Shape;808;p81"/>
            <p:cNvSpPr/>
            <p:nvPr/>
          </p:nvSpPr>
          <p:spPr>
            <a:xfrm>
              <a:off x="3459200" y="3708450"/>
              <a:ext cx="385200" cy="3399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9" name="Google Shape;809;p81"/>
            <p:cNvSpPr/>
            <p:nvPr/>
          </p:nvSpPr>
          <p:spPr>
            <a:xfrm>
              <a:off x="3800425" y="2456025"/>
              <a:ext cx="459300" cy="4293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0" name="Google Shape;810;p81"/>
            <p:cNvSpPr/>
            <p:nvPr/>
          </p:nvSpPr>
          <p:spPr>
            <a:xfrm>
              <a:off x="1702075" y="3708450"/>
              <a:ext cx="459300" cy="3399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1" name="Google Shape;811;p81"/>
            <p:cNvSpPr/>
            <p:nvPr/>
          </p:nvSpPr>
          <p:spPr>
            <a:xfrm>
              <a:off x="3919100" y="4115850"/>
              <a:ext cx="385200" cy="4293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812" name="Google Shape;812;p81"/>
          <p:cNvSpPr txBox="1"/>
          <p:nvPr>
            <p:ph idx="2" type="body"/>
          </p:nvPr>
        </p:nvSpPr>
        <p:spPr>
          <a:xfrm>
            <a:off x="173025" y="900975"/>
            <a:ext cx="4836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00" u="sng"/>
              <a:t>2.3.3.2 Method 2: by Correlation  </a:t>
            </a:r>
            <a:r>
              <a:rPr lang="en" sz="1253" u="sng"/>
              <a:t>  </a:t>
            </a:r>
            <a:endParaRPr sz="1253" u="sng"/>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82"/>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2: Macroeconomic Correlation Analysis</a:t>
            </a:r>
            <a:endParaRPr/>
          </a:p>
        </p:txBody>
      </p:sp>
      <p:sp>
        <p:nvSpPr>
          <p:cNvPr id="818" name="Google Shape;818;p82"/>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2.3 Multivariate Correlation</a:t>
            </a:r>
            <a:endParaRPr sz="1353"/>
          </a:p>
        </p:txBody>
      </p:sp>
      <p:sp>
        <p:nvSpPr>
          <p:cNvPr id="819" name="Google Shape;819;p82"/>
          <p:cNvSpPr txBox="1"/>
          <p:nvPr>
            <p:ph idx="2" type="body"/>
          </p:nvPr>
        </p:nvSpPr>
        <p:spPr>
          <a:xfrm>
            <a:off x="173025" y="731100"/>
            <a:ext cx="4836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2.3.3 Feature Selection and Regression   </a:t>
            </a:r>
            <a:endParaRPr sz="1253" u="sng"/>
          </a:p>
        </p:txBody>
      </p:sp>
      <p:sp>
        <p:nvSpPr>
          <p:cNvPr id="820" name="Google Shape;820;p82"/>
          <p:cNvSpPr txBox="1"/>
          <p:nvPr/>
        </p:nvSpPr>
        <p:spPr>
          <a:xfrm>
            <a:off x="59325" y="1126375"/>
            <a:ext cx="4521600" cy="111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chemeClr val="lt1"/>
                </a:solidFill>
              </a:rPr>
              <a:t>Regression Variable Selections with Moving Average:</a:t>
            </a:r>
            <a:endParaRPr sz="1200">
              <a:solidFill>
                <a:srgbClr val="2D3B45"/>
              </a:solidFill>
              <a:highlight>
                <a:schemeClr val="lt2"/>
              </a:highlight>
              <a:latin typeface="Times New Roman"/>
              <a:ea typeface="Times New Roman"/>
              <a:cs typeface="Times New Roman"/>
              <a:sym typeface="Times New Roman"/>
            </a:endParaRPr>
          </a:p>
          <a:p>
            <a:pPr indent="-100076" lvl="0" marL="228600" rtl="0" algn="l">
              <a:lnSpc>
                <a:spcPct val="80000"/>
              </a:lnSpc>
              <a:spcBef>
                <a:spcPts val="0"/>
              </a:spcBef>
              <a:spcAft>
                <a:spcPts val="0"/>
              </a:spcAft>
              <a:buClr>
                <a:schemeClr val="dk1"/>
              </a:buClr>
              <a:buSzPts val="1000"/>
              <a:buChar char="●"/>
            </a:pPr>
            <a:r>
              <a:rPr b="1" lang="en" sz="1000">
                <a:solidFill>
                  <a:schemeClr val="dk1"/>
                </a:solidFill>
              </a:rPr>
              <a:t>Overall Macroeconomic Health: Chilean GDP, Moving Average</a:t>
            </a:r>
            <a:endParaRPr b="1" sz="1000">
              <a:solidFill>
                <a:schemeClr val="dk1"/>
              </a:solidFill>
            </a:endParaRPr>
          </a:p>
          <a:p>
            <a:pPr indent="-100076" lvl="0" marL="228600" rtl="0" algn="l">
              <a:lnSpc>
                <a:spcPct val="80000"/>
              </a:lnSpc>
              <a:spcBef>
                <a:spcPts val="0"/>
              </a:spcBef>
              <a:spcAft>
                <a:spcPts val="0"/>
              </a:spcAft>
              <a:buClr>
                <a:schemeClr val="dk2"/>
              </a:buClr>
              <a:buSzPts val="1000"/>
              <a:buChar char="●"/>
            </a:pPr>
            <a:r>
              <a:rPr b="1" lang="en" sz="1000" strike="sngStrike">
                <a:solidFill>
                  <a:schemeClr val="dk2"/>
                </a:solidFill>
              </a:rPr>
              <a:t>Inflation: </a:t>
            </a:r>
            <a:r>
              <a:rPr lang="en" sz="1000" strike="sngStrike">
                <a:solidFill>
                  <a:schemeClr val="dk2"/>
                </a:solidFill>
              </a:rPr>
              <a:t>Chilean CPI, Moving Average</a:t>
            </a:r>
            <a:endParaRPr sz="1000" strike="sngStrike">
              <a:solidFill>
                <a:schemeClr val="dk2"/>
              </a:solidFill>
            </a:endParaRPr>
          </a:p>
          <a:p>
            <a:pPr indent="-100076" lvl="0" marL="228600" rtl="0" algn="l">
              <a:lnSpc>
                <a:spcPct val="80000"/>
              </a:lnSpc>
              <a:spcBef>
                <a:spcPts val="0"/>
              </a:spcBef>
              <a:spcAft>
                <a:spcPts val="0"/>
              </a:spcAft>
              <a:buClr>
                <a:schemeClr val="dk2"/>
              </a:buClr>
              <a:buSzPts val="1000"/>
              <a:buChar char="●"/>
            </a:pPr>
            <a:r>
              <a:rPr b="1" lang="en" sz="1000" strike="sngStrike">
                <a:solidFill>
                  <a:schemeClr val="dk2"/>
                </a:solidFill>
              </a:rPr>
              <a:t>Household Conditions</a:t>
            </a:r>
            <a:r>
              <a:rPr lang="en" sz="1000" strike="sngStrike">
                <a:solidFill>
                  <a:schemeClr val="dk2"/>
                </a:solidFill>
              </a:rPr>
              <a:t>: Household debt, loans, and debt securities (%GDP)</a:t>
            </a:r>
            <a:endParaRPr sz="1000" strike="sngStrike">
              <a:solidFill>
                <a:schemeClr val="dk2"/>
              </a:solidFill>
            </a:endParaRPr>
          </a:p>
          <a:p>
            <a:pPr indent="-100076" lvl="0" marL="228600" rtl="0" algn="l">
              <a:lnSpc>
                <a:spcPct val="80000"/>
              </a:lnSpc>
              <a:spcBef>
                <a:spcPts val="0"/>
              </a:spcBef>
              <a:spcAft>
                <a:spcPts val="0"/>
              </a:spcAft>
              <a:buClr>
                <a:schemeClr val="dk1"/>
              </a:buClr>
              <a:buSzPts val="1000"/>
              <a:buChar char="●"/>
            </a:pPr>
            <a:r>
              <a:rPr b="1" lang="en" sz="1000">
                <a:solidFill>
                  <a:schemeClr val="dk1"/>
                </a:solidFill>
              </a:rPr>
              <a:t>Urban Transportation: Santiago Passage of vehicles through Toll Plazas (Unit) </a:t>
            </a:r>
            <a:endParaRPr b="1" sz="1000"/>
          </a:p>
        </p:txBody>
      </p:sp>
      <p:sp>
        <p:nvSpPr>
          <p:cNvPr id="821" name="Google Shape;821;p82"/>
          <p:cNvSpPr txBox="1"/>
          <p:nvPr>
            <p:ph idx="2" type="body"/>
          </p:nvPr>
        </p:nvSpPr>
        <p:spPr>
          <a:xfrm>
            <a:off x="173025" y="900975"/>
            <a:ext cx="4836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00" u="sng"/>
              <a:t>2.3.3.3 Method 3: by Univariate Performance  </a:t>
            </a:r>
            <a:r>
              <a:rPr lang="en" sz="1253" u="sng"/>
              <a:t>  </a:t>
            </a:r>
            <a:endParaRPr sz="1253" u="sng"/>
          </a:p>
        </p:txBody>
      </p:sp>
      <p:pic>
        <p:nvPicPr>
          <p:cNvPr id="822" name="Google Shape;822;p82"/>
          <p:cNvPicPr preferRelativeResize="0"/>
          <p:nvPr/>
        </p:nvPicPr>
        <p:blipFill>
          <a:blip r:embed="rId3">
            <a:alphaModFix/>
          </a:blip>
          <a:stretch>
            <a:fillRect/>
          </a:stretch>
        </p:blipFill>
        <p:spPr>
          <a:xfrm>
            <a:off x="213738" y="2365250"/>
            <a:ext cx="4213665" cy="2156226"/>
          </a:xfrm>
          <a:prstGeom prst="rect">
            <a:avLst/>
          </a:prstGeom>
          <a:noFill/>
          <a:ln>
            <a:noFill/>
          </a:ln>
        </p:spPr>
      </p:pic>
      <p:pic>
        <p:nvPicPr>
          <p:cNvPr id="823" name="Google Shape;823;p82"/>
          <p:cNvPicPr preferRelativeResize="0"/>
          <p:nvPr/>
        </p:nvPicPr>
        <p:blipFill>
          <a:blip r:embed="rId4">
            <a:alphaModFix/>
          </a:blip>
          <a:stretch>
            <a:fillRect/>
          </a:stretch>
        </p:blipFill>
        <p:spPr>
          <a:xfrm>
            <a:off x="4572000" y="2326350"/>
            <a:ext cx="4339251" cy="2235305"/>
          </a:xfrm>
          <a:prstGeom prst="rect">
            <a:avLst/>
          </a:prstGeom>
          <a:noFill/>
          <a:ln>
            <a:noFill/>
          </a:ln>
        </p:spPr>
      </p:pic>
      <p:sp>
        <p:nvSpPr>
          <p:cNvPr id="824" name="Google Shape;824;p82"/>
          <p:cNvSpPr txBox="1"/>
          <p:nvPr/>
        </p:nvSpPr>
        <p:spPr>
          <a:xfrm>
            <a:off x="4634725" y="1126375"/>
            <a:ext cx="4213800" cy="111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chemeClr val="lt1"/>
                </a:solidFill>
              </a:rPr>
              <a:t>Regression Variable Selections without Moving Average:</a:t>
            </a:r>
            <a:endParaRPr sz="1200">
              <a:solidFill>
                <a:srgbClr val="2D3B45"/>
              </a:solidFill>
              <a:highlight>
                <a:schemeClr val="lt2"/>
              </a:highlight>
              <a:latin typeface="Times New Roman"/>
              <a:ea typeface="Times New Roman"/>
              <a:cs typeface="Times New Roman"/>
              <a:sym typeface="Times New Roman"/>
            </a:endParaRPr>
          </a:p>
          <a:p>
            <a:pPr indent="-100076" lvl="0" marL="228600" rtl="0" algn="l">
              <a:lnSpc>
                <a:spcPct val="80000"/>
              </a:lnSpc>
              <a:spcBef>
                <a:spcPts val="0"/>
              </a:spcBef>
              <a:spcAft>
                <a:spcPts val="0"/>
              </a:spcAft>
              <a:buClr>
                <a:schemeClr val="dk1"/>
              </a:buClr>
              <a:buSzPts val="1000"/>
              <a:buChar char="●"/>
            </a:pPr>
            <a:r>
              <a:rPr b="1" lang="en" sz="1000">
                <a:solidFill>
                  <a:schemeClr val="dk1"/>
                </a:solidFill>
              </a:rPr>
              <a:t>Overall Macroeconomic Health: Chilean GDP</a:t>
            </a:r>
            <a:endParaRPr b="1" sz="1000">
              <a:solidFill>
                <a:schemeClr val="dk1"/>
              </a:solidFill>
            </a:endParaRPr>
          </a:p>
          <a:p>
            <a:pPr indent="-100076" lvl="0" marL="228600" rtl="0" algn="l">
              <a:lnSpc>
                <a:spcPct val="80000"/>
              </a:lnSpc>
              <a:spcBef>
                <a:spcPts val="0"/>
              </a:spcBef>
              <a:spcAft>
                <a:spcPts val="0"/>
              </a:spcAft>
              <a:buClr>
                <a:schemeClr val="dk1"/>
              </a:buClr>
              <a:buSzPts val="1000"/>
              <a:buChar char="●"/>
            </a:pPr>
            <a:r>
              <a:rPr b="1" lang="en" sz="1000">
                <a:solidFill>
                  <a:schemeClr val="dk1"/>
                </a:solidFill>
              </a:rPr>
              <a:t>Inflation: Chilean CPI </a:t>
            </a:r>
            <a:endParaRPr b="1" sz="1000">
              <a:solidFill>
                <a:schemeClr val="dk1"/>
              </a:solidFill>
            </a:endParaRPr>
          </a:p>
          <a:p>
            <a:pPr indent="-100076" lvl="0" marL="228600" rtl="0" algn="l">
              <a:lnSpc>
                <a:spcPct val="80000"/>
              </a:lnSpc>
              <a:spcBef>
                <a:spcPts val="0"/>
              </a:spcBef>
              <a:spcAft>
                <a:spcPts val="0"/>
              </a:spcAft>
              <a:buClr>
                <a:schemeClr val="dk1"/>
              </a:buClr>
              <a:buSzPts val="1000"/>
              <a:buChar char="●"/>
            </a:pPr>
            <a:r>
              <a:rPr b="1" lang="en" sz="1000">
                <a:solidFill>
                  <a:schemeClr val="dk1"/>
                </a:solidFill>
              </a:rPr>
              <a:t>Household Conditions: Household debt, loans, and debt securities (%GDP)</a:t>
            </a:r>
            <a:endParaRPr b="1" sz="1000">
              <a:solidFill>
                <a:schemeClr val="dk1"/>
              </a:solidFill>
            </a:endParaRPr>
          </a:p>
          <a:p>
            <a:pPr indent="-100076" lvl="0" marL="228600" rtl="0" algn="l">
              <a:lnSpc>
                <a:spcPct val="80000"/>
              </a:lnSpc>
              <a:spcBef>
                <a:spcPts val="0"/>
              </a:spcBef>
              <a:spcAft>
                <a:spcPts val="0"/>
              </a:spcAft>
              <a:buClr>
                <a:schemeClr val="dk2"/>
              </a:buClr>
              <a:buSzPts val="1000"/>
              <a:buChar char="●"/>
            </a:pPr>
            <a:r>
              <a:rPr b="1" lang="en" sz="1000" strike="sngStrike">
                <a:solidFill>
                  <a:schemeClr val="dk2"/>
                </a:solidFill>
              </a:rPr>
              <a:t>Urban Transportation: Santiago Passage of vehicles through Toll Plazas (Unit) </a:t>
            </a:r>
            <a:endParaRPr b="1" sz="1000" strike="sngStrike">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28" name="Shape 828"/>
        <p:cNvGrpSpPr/>
        <p:nvPr/>
      </p:nvGrpSpPr>
      <p:grpSpPr>
        <a:xfrm>
          <a:off x="0" y="0"/>
          <a:ext cx="0" cy="0"/>
          <a:chOff x="0" y="0"/>
          <a:chExt cx="0" cy="0"/>
        </a:xfrm>
      </p:grpSpPr>
      <p:sp>
        <p:nvSpPr>
          <p:cNvPr id="829" name="Google Shape;829;p83"/>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2: Macroeconomic Correlation Analysis</a:t>
            </a:r>
            <a:endParaRPr/>
          </a:p>
        </p:txBody>
      </p:sp>
      <p:sp>
        <p:nvSpPr>
          <p:cNvPr id="830" name="Google Shape;830;p83"/>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2.3 Multivariate Correlation</a:t>
            </a:r>
            <a:endParaRPr sz="1353"/>
          </a:p>
        </p:txBody>
      </p:sp>
      <p:sp>
        <p:nvSpPr>
          <p:cNvPr id="831" name="Google Shape;831;p83"/>
          <p:cNvSpPr txBox="1"/>
          <p:nvPr>
            <p:ph idx="2" type="body"/>
          </p:nvPr>
        </p:nvSpPr>
        <p:spPr>
          <a:xfrm>
            <a:off x="173025" y="731100"/>
            <a:ext cx="4836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2.3.3 Feature Selection and Regression   </a:t>
            </a:r>
            <a:endParaRPr sz="1253" u="sng"/>
          </a:p>
        </p:txBody>
      </p:sp>
      <p:sp>
        <p:nvSpPr>
          <p:cNvPr id="832" name="Google Shape;832;p83"/>
          <p:cNvSpPr txBox="1"/>
          <p:nvPr/>
        </p:nvSpPr>
        <p:spPr>
          <a:xfrm>
            <a:off x="4964925" y="1048500"/>
            <a:ext cx="4134000" cy="37497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Summary of Results</a:t>
            </a:r>
            <a:endParaRPr b="1" sz="1100">
              <a:solidFill>
                <a:schemeClr val="lt1"/>
              </a:solidFill>
            </a:endParaRPr>
          </a:p>
          <a:p>
            <a:pPr indent="0" lvl="0" marL="0" rtl="0" algn="l">
              <a:lnSpc>
                <a:spcPct val="80000"/>
              </a:lnSpc>
              <a:spcBef>
                <a:spcPts val="408"/>
              </a:spcBef>
              <a:spcAft>
                <a:spcPts val="0"/>
              </a:spcAft>
              <a:buNone/>
            </a:pPr>
            <a:r>
              <a:rPr b="1" lang="en" sz="1100">
                <a:solidFill>
                  <a:schemeClr val="lt1"/>
                </a:solidFill>
              </a:rPr>
              <a:t>Model Fit:</a:t>
            </a:r>
            <a:endParaRPr sz="1100">
              <a:solidFill>
                <a:schemeClr val="dk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The regression model explains 97.7% of the variance in default rate (adjusted R-squared=0.977),demonstrating a strong model fit.</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An F-statistic of 148.7 with a low probability (Prob (F-statistic): 3.51e-05), indicates the model is statistically significant and not due to random chance.</a:t>
            </a:r>
            <a:endParaRPr sz="1100">
              <a:solidFill>
                <a:schemeClr val="dk1"/>
              </a:solidFill>
            </a:endParaRPr>
          </a:p>
          <a:p>
            <a:pPr indent="0" lvl="0" marL="0" rtl="0" algn="l">
              <a:lnSpc>
                <a:spcPct val="80000"/>
              </a:lnSpc>
              <a:spcBef>
                <a:spcPts val="408"/>
              </a:spcBef>
              <a:spcAft>
                <a:spcPts val="0"/>
              </a:spcAft>
              <a:buNone/>
            </a:pPr>
            <a:r>
              <a:rPr b="1" lang="en" sz="1100">
                <a:solidFill>
                  <a:schemeClr val="lt1"/>
                </a:solidFill>
              </a:rPr>
              <a:t>Coefficients:</a:t>
            </a:r>
            <a:endParaRPr sz="1100">
              <a:solidFill>
                <a:schemeClr val="dk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Constant (Intercept): 10.6389 (p &lt; 0.000), indicating a high baseline default rate</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GDP Moving Average Coefficient: -2.0007 (p &lt; 0.000), showing a significant negative impact of Chilean GDP moving average on default rate</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Interurban Toll Coefficient: 1.2035 (p = 0.002), showing a significant positive impact of interurban traffic on default rate</a:t>
            </a:r>
            <a:endParaRPr sz="1100">
              <a:solidFill>
                <a:schemeClr val="dk1"/>
              </a:solidFill>
            </a:endParaRPr>
          </a:p>
          <a:p>
            <a:pPr indent="0" lvl="0" marL="0" rtl="0" algn="l">
              <a:lnSpc>
                <a:spcPct val="80000"/>
              </a:lnSpc>
              <a:spcBef>
                <a:spcPts val="408"/>
              </a:spcBef>
              <a:spcAft>
                <a:spcPts val="0"/>
              </a:spcAft>
              <a:buNone/>
            </a:pPr>
            <a:r>
              <a:rPr b="1" lang="en" sz="1100">
                <a:solidFill>
                  <a:schemeClr val="lt1"/>
                </a:solidFill>
              </a:rPr>
              <a:t>Model Diagnostics:</a:t>
            </a:r>
            <a:endParaRPr sz="1100">
              <a:solidFill>
                <a:schemeClr val="dk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Autocorrelation: Durbin-Watson of 2.724, indicating some degree of positive autocorrelation in the residuals</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Normality: Jarque-Bera (JB) of 0.784 indicates that the residuals are not significantly different from a normal distribution</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Multicollinearity: condition number of 1.96, which is very low, indicating that multicollinearity is likely not a problem</a:t>
            </a:r>
            <a:endParaRPr sz="1100">
              <a:solidFill>
                <a:schemeClr val="dk1"/>
              </a:solidFill>
            </a:endParaRPr>
          </a:p>
        </p:txBody>
      </p:sp>
      <p:grpSp>
        <p:nvGrpSpPr>
          <p:cNvPr id="833" name="Google Shape;833;p83"/>
          <p:cNvGrpSpPr/>
          <p:nvPr/>
        </p:nvGrpSpPr>
        <p:grpSpPr>
          <a:xfrm>
            <a:off x="180713" y="2176092"/>
            <a:ext cx="4784010" cy="2620266"/>
            <a:chOff x="302800" y="2459325"/>
            <a:chExt cx="4862293" cy="2425274"/>
          </a:xfrm>
        </p:grpSpPr>
        <p:pic>
          <p:nvPicPr>
            <p:cNvPr id="834" name="Google Shape;834;p83"/>
            <p:cNvPicPr preferRelativeResize="0"/>
            <p:nvPr/>
          </p:nvPicPr>
          <p:blipFill>
            <a:blip r:embed="rId3">
              <a:alphaModFix/>
            </a:blip>
            <a:stretch>
              <a:fillRect/>
            </a:stretch>
          </p:blipFill>
          <p:spPr>
            <a:xfrm>
              <a:off x="302800" y="2459325"/>
              <a:ext cx="4862293" cy="2425274"/>
            </a:xfrm>
            <a:prstGeom prst="rect">
              <a:avLst/>
            </a:prstGeom>
            <a:noFill/>
            <a:ln>
              <a:noFill/>
            </a:ln>
          </p:spPr>
        </p:pic>
        <p:sp>
          <p:nvSpPr>
            <p:cNvPr id="835" name="Google Shape;835;p83"/>
            <p:cNvSpPr/>
            <p:nvPr/>
          </p:nvSpPr>
          <p:spPr>
            <a:xfrm>
              <a:off x="3748125" y="2662500"/>
              <a:ext cx="586800" cy="442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6" name="Google Shape;836;p83"/>
            <p:cNvSpPr/>
            <p:nvPr/>
          </p:nvSpPr>
          <p:spPr>
            <a:xfrm>
              <a:off x="3473025" y="3872400"/>
              <a:ext cx="441900" cy="3501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7" name="Google Shape;837;p83"/>
            <p:cNvSpPr/>
            <p:nvPr/>
          </p:nvSpPr>
          <p:spPr>
            <a:xfrm>
              <a:off x="1802925" y="3872400"/>
              <a:ext cx="441900" cy="3501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8" name="Google Shape;838;p83"/>
            <p:cNvSpPr/>
            <p:nvPr/>
          </p:nvSpPr>
          <p:spPr>
            <a:xfrm>
              <a:off x="3860325" y="4287300"/>
              <a:ext cx="441900" cy="442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839" name="Google Shape;839;p83"/>
          <p:cNvSpPr txBox="1"/>
          <p:nvPr>
            <p:ph idx="2" type="body"/>
          </p:nvPr>
        </p:nvSpPr>
        <p:spPr>
          <a:xfrm>
            <a:off x="173025" y="900975"/>
            <a:ext cx="4836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00" u="sng"/>
              <a:t>2.3.3.3 Method 3: by Univariate Performance  </a:t>
            </a:r>
            <a:r>
              <a:rPr lang="en" sz="1253" u="sng"/>
              <a:t>  </a:t>
            </a:r>
            <a:endParaRPr sz="1253" u="sng"/>
          </a:p>
        </p:txBody>
      </p:sp>
      <p:sp>
        <p:nvSpPr>
          <p:cNvPr id="840" name="Google Shape;840;p83"/>
          <p:cNvSpPr txBox="1"/>
          <p:nvPr/>
        </p:nvSpPr>
        <p:spPr>
          <a:xfrm>
            <a:off x="173050" y="1126375"/>
            <a:ext cx="4295100" cy="10497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Model 1:</a:t>
            </a:r>
            <a:endParaRPr b="1" sz="1100">
              <a:solidFill>
                <a:schemeClr val="lt1"/>
              </a:solidFill>
            </a:endParaRPr>
          </a:p>
          <a:p>
            <a:pPr indent="-298450" lvl="0" marL="457200" rtl="0" algn="l">
              <a:lnSpc>
                <a:spcPct val="80000"/>
              </a:lnSpc>
              <a:spcBef>
                <a:spcPts val="408"/>
              </a:spcBef>
              <a:spcAft>
                <a:spcPts val="0"/>
              </a:spcAft>
              <a:buClr>
                <a:schemeClr val="dk1"/>
              </a:buClr>
              <a:buSzPts val="1100"/>
              <a:buChar char="●"/>
            </a:pPr>
            <a:r>
              <a:rPr b="1" lang="en" sz="1100">
                <a:solidFill>
                  <a:schemeClr val="dk1"/>
                </a:solidFill>
              </a:rPr>
              <a:t>Independent Variables (standardized): </a:t>
            </a:r>
            <a:endParaRPr b="1" sz="1100">
              <a:solidFill>
                <a:schemeClr val="dk1"/>
              </a:solidFill>
            </a:endParaRPr>
          </a:p>
          <a:p>
            <a:pPr indent="-115570" lvl="1" marL="320040" rtl="0" algn="l">
              <a:lnSpc>
                <a:spcPct val="80000"/>
              </a:lnSpc>
              <a:spcBef>
                <a:spcPts val="0"/>
              </a:spcBef>
              <a:spcAft>
                <a:spcPts val="0"/>
              </a:spcAft>
              <a:buClr>
                <a:schemeClr val="dk1"/>
              </a:buClr>
              <a:buSzPts val="1100"/>
              <a:buChar char="○"/>
            </a:pPr>
            <a:r>
              <a:rPr lang="en" sz="1100">
                <a:solidFill>
                  <a:schemeClr val="dk1"/>
                </a:solidFill>
              </a:rPr>
              <a:t>Chilean GDP, Moving Average</a:t>
            </a:r>
            <a:endParaRPr sz="1100">
              <a:solidFill>
                <a:schemeClr val="dk1"/>
              </a:solidFill>
            </a:endParaRPr>
          </a:p>
          <a:p>
            <a:pPr indent="-115570" lvl="1" marL="320040" rtl="0" algn="l">
              <a:lnSpc>
                <a:spcPct val="80000"/>
              </a:lnSpc>
              <a:spcBef>
                <a:spcPts val="0"/>
              </a:spcBef>
              <a:spcAft>
                <a:spcPts val="0"/>
              </a:spcAft>
              <a:buClr>
                <a:schemeClr val="dk1"/>
              </a:buClr>
              <a:buSzPts val="1100"/>
              <a:buChar char="○"/>
            </a:pPr>
            <a:r>
              <a:rPr lang="en" sz="1100">
                <a:solidFill>
                  <a:schemeClr val="dk1"/>
                </a:solidFill>
              </a:rPr>
              <a:t>Santiago Passage of vehicles through Toll Plazas</a:t>
            </a:r>
            <a:endParaRPr sz="1100">
              <a:solidFill>
                <a:schemeClr val="dk1"/>
              </a:solidFill>
            </a:endParaRPr>
          </a:p>
          <a:p>
            <a:pPr indent="-298450" lvl="0" marL="457200" rtl="0" algn="l">
              <a:lnSpc>
                <a:spcPct val="80000"/>
              </a:lnSpc>
              <a:spcBef>
                <a:spcPts val="0"/>
              </a:spcBef>
              <a:spcAft>
                <a:spcPts val="0"/>
              </a:spcAft>
              <a:buClr>
                <a:schemeClr val="dk1"/>
              </a:buClr>
              <a:buSzPts val="1100"/>
              <a:buChar char="●"/>
            </a:pPr>
            <a:r>
              <a:rPr b="1" lang="en" sz="1100">
                <a:solidFill>
                  <a:schemeClr val="dk1"/>
                </a:solidFill>
              </a:rPr>
              <a:t>Dependent Variable: </a:t>
            </a:r>
            <a:r>
              <a:rPr lang="en" sz="1100">
                <a:solidFill>
                  <a:schemeClr val="dk1"/>
                </a:solidFill>
              </a:rPr>
              <a:t>Default Rate (%)</a:t>
            </a:r>
            <a:endParaRPr sz="1100">
              <a:solidFill>
                <a:schemeClr val="dk1"/>
              </a:solidFill>
            </a:endParaRPr>
          </a:p>
          <a:p>
            <a:pPr indent="-298450" lvl="0" marL="457200" rtl="0" algn="l">
              <a:lnSpc>
                <a:spcPct val="80000"/>
              </a:lnSpc>
              <a:spcBef>
                <a:spcPts val="0"/>
              </a:spcBef>
              <a:spcAft>
                <a:spcPts val="0"/>
              </a:spcAft>
              <a:buClr>
                <a:schemeClr val="dk1"/>
              </a:buClr>
              <a:buSzPts val="1100"/>
              <a:buChar char="●"/>
            </a:pPr>
            <a:r>
              <a:rPr b="1" lang="en" sz="1100">
                <a:solidFill>
                  <a:schemeClr val="dk1"/>
                </a:solidFill>
              </a:rPr>
              <a:t>Granularity</a:t>
            </a:r>
            <a:r>
              <a:rPr lang="en" sz="1100">
                <a:solidFill>
                  <a:schemeClr val="dk1"/>
                </a:solidFill>
              </a:rPr>
              <a:t>:  Yearly</a:t>
            </a:r>
            <a:endParaRPr sz="10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44" name="Shape 844"/>
        <p:cNvGrpSpPr/>
        <p:nvPr/>
      </p:nvGrpSpPr>
      <p:grpSpPr>
        <a:xfrm>
          <a:off x="0" y="0"/>
          <a:ext cx="0" cy="0"/>
          <a:chOff x="0" y="0"/>
          <a:chExt cx="0" cy="0"/>
        </a:xfrm>
      </p:grpSpPr>
      <p:sp>
        <p:nvSpPr>
          <p:cNvPr id="845" name="Google Shape;845;p84"/>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2: Macroeconomic Correlation Analysis</a:t>
            </a:r>
            <a:endParaRPr/>
          </a:p>
        </p:txBody>
      </p:sp>
      <p:sp>
        <p:nvSpPr>
          <p:cNvPr id="846" name="Google Shape;846;p84"/>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2.3 Multivariate Correlation</a:t>
            </a:r>
            <a:endParaRPr sz="1353"/>
          </a:p>
        </p:txBody>
      </p:sp>
      <p:sp>
        <p:nvSpPr>
          <p:cNvPr id="847" name="Google Shape;847;p84"/>
          <p:cNvSpPr txBox="1"/>
          <p:nvPr>
            <p:ph idx="2" type="body"/>
          </p:nvPr>
        </p:nvSpPr>
        <p:spPr>
          <a:xfrm>
            <a:off x="173025" y="731100"/>
            <a:ext cx="4836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2.3.2 Feature Selection and Regression   </a:t>
            </a:r>
            <a:endParaRPr sz="1253" u="sng"/>
          </a:p>
        </p:txBody>
      </p:sp>
      <p:sp>
        <p:nvSpPr>
          <p:cNvPr id="848" name="Google Shape;848;p84"/>
          <p:cNvSpPr txBox="1"/>
          <p:nvPr/>
        </p:nvSpPr>
        <p:spPr>
          <a:xfrm>
            <a:off x="4884425" y="1026000"/>
            <a:ext cx="4134000" cy="38850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Summary of Results</a:t>
            </a:r>
            <a:endParaRPr b="1" sz="1100">
              <a:solidFill>
                <a:schemeClr val="lt1"/>
              </a:solidFill>
            </a:endParaRPr>
          </a:p>
          <a:p>
            <a:pPr indent="0" lvl="0" marL="0" rtl="0" algn="l">
              <a:lnSpc>
                <a:spcPct val="80000"/>
              </a:lnSpc>
              <a:spcBef>
                <a:spcPts val="408"/>
              </a:spcBef>
              <a:spcAft>
                <a:spcPts val="0"/>
              </a:spcAft>
              <a:buNone/>
            </a:pPr>
            <a:r>
              <a:rPr b="1" lang="en" sz="1100">
                <a:solidFill>
                  <a:schemeClr val="lt1"/>
                </a:solidFill>
              </a:rPr>
              <a:t>Model Fit:</a:t>
            </a:r>
            <a:endParaRPr sz="1100">
              <a:solidFill>
                <a:schemeClr val="dk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The regression model explains 74.0% of the variance in default rate (adjusted R-squared=0.740),demonstrating a strong model fit.</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An F-statistic of 12.38 with a low probability (Prob (F-statistic): 0.00152), indicates the model is statistically significant and not due to random chance.</a:t>
            </a:r>
            <a:endParaRPr sz="1100">
              <a:solidFill>
                <a:schemeClr val="dk1"/>
              </a:solidFill>
            </a:endParaRPr>
          </a:p>
          <a:p>
            <a:pPr indent="0" lvl="0" marL="0" rtl="0" algn="l">
              <a:lnSpc>
                <a:spcPct val="80000"/>
              </a:lnSpc>
              <a:spcBef>
                <a:spcPts val="408"/>
              </a:spcBef>
              <a:spcAft>
                <a:spcPts val="0"/>
              </a:spcAft>
              <a:buNone/>
            </a:pPr>
            <a:r>
              <a:rPr b="1" lang="en" sz="1100">
                <a:solidFill>
                  <a:schemeClr val="lt1"/>
                </a:solidFill>
              </a:rPr>
              <a:t>Coefficients:</a:t>
            </a:r>
            <a:endParaRPr sz="1100">
              <a:solidFill>
                <a:schemeClr val="dk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Constant (Intercept): 14.6659 (p &lt; 0.000), indicating a high baseline default rate</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GDP Coefficient: -0.8625 (p = 0.049), showing a negative impact of Chilean GDP on default rate</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CPI Coefficient: 9.1599 (p = 0.001), showing a significant positive impact of CPI on default rate</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Household Debt Coefficient: -4.9070 (p = 0.010), showing a significant negative impact of household debt on default rate</a:t>
            </a:r>
            <a:endParaRPr sz="1100">
              <a:solidFill>
                <a:schemeClr val="dk1"/>
              </a:solidFill>
            </a:endParaRPr>
          </a:p>
          <a:p>
            <a:pPr indent="0" lvl="0" marL="0" rtl="0" algn="l">
              <a:lnSpc>
                <a:spcPct val="80000"/>
              </a:lnSpc>
              <a:spcBef>
                <a:spcPts val="408"/>
              </a:spcBef>
              <a:spcAft>
                <a:spcPts val="0"/>
              </a:spcAft>
              <a:buNone/>
            </a:pPr>
            <a:r>
              <a:rPr b="1" lang="en" sz="1100">
                <a:solidFill>
                  <a:schemeClr val="lt1"/>
                </a:solidFill>
              </a:rPr>
              <a:t>Model Diagnostics:</a:t>
            </a:r>
            <a:endParaRPr sz="1100">
              <a:solidFill>
                <a:schemeClr val="dk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Autocorrelation: Durbin-Watson of 1.278, suggesting there may be some positive autocorrelation</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Normality: Jarque-Bera (JB) of 1.068 indicates that the residuals are not significantly different from a normal distribution</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Multicollinearity: condition number of 8.75, which is very low, indicating that multicollinearity is likely not a problem</a:t>
            </a:r>
            <a:endParaRPr sz="1100">
              <a:solidFill>
                <a:schemeClr val="dk1"/>
              </a:solidFill>
            </a:endParaRPr>
          </a:p>
        </p:txBody>
      </p:sp>
      <p:sp>
        <p:nvSpPr>
          <p:cNvPr id="849" name="Google Shape;849;p84"/>
          <p:cNvSpPr txBox="1"/>
          <p:nvPr>
            <p:ph idx="2" type="body"/>
          </p:nvPr>
        </p:nvSpPr>
        <p:spPr>
          <a:xfrm>
            <a:off x="173025" y="900975"/>
            <a:ext cx="4836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00" u="sng"/>
              <a:t>2.3.2.3 Method 3: by Univariate Performance  </a:t>
            </a:r>
            <a:r>
              <a:rPr lang="en" sz="1253" u="sng"/>
              <a:t>  </a:t>
            </a:r>
            <a:endParaRPr sz="1253" u="sng"/>
          </a:p>
        </p:txBody>
      </p:sp>
      <p:sp>
        <p:nvSpPr>
          <p:cNvPr id="850" name="Google Shape;850;p84"/>
          <p:cNvSpPr txBox="1"/>
          <p:nvPr/>
        </p:nvSpPr>
        <p:spPr>
          <a:xfrm>
            <a:off x="173050" y="1126375"/>
            <a:ext cx="4295100" cy="11853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Model 2:</a:t>
            </a:r>
            <a:endParaRPr b="1" sz="1100">
              <a:solidFill>
                <a:schemeClr val="lt1"/>
              </a:solidFill>
            </a:endParaRPr>
          </a:p>
          <a:p>
            <a:pPr indent="-298450" lvl="0" marL="457200" rtl="0" algn="l">
              <a:lnSpc>
                <a:spcPct val="80000"/>
              </a:lnSpc>
              <a:spcBef>
                <a:spcPts val="408"/>
              </a:spcBef>
              <a:spcAft>
                <a:spcPts val="0"/>
              </a:spcAft>
              <a:buClr>
                <a:schemeClr val="dk1"/>
              </a:buClr>
              <a:buSzPts val="1100"/>
              <a:buChar char="●"/>
            </a:pPr>
            <a:r>
              <a:rPr b="1" lang="en" sz="1100">
                <a:solidFill>
                  <a:schemeClr val="dk1"/>
                </a:solidFill>
              </a:rPr>
              <a:t>Independent Variables (standardized): </a:t>
            </a:r>
            <a:endParaRPr b="1" sz="1100">
              <a:solidFill>
                <a:schemeClr val="dk1"/>
              </a:solidFill>
            </a:endParaRPr>
          </a:p>
          <a:p>
            <a:pPr indent="-115570" lvl="1" marL="320040" rtl="0" algn="l">
              <a:lnSpc>
                <a:spcPct val="80000"/>
              </a:lnSpc>
              <a:spcBef>
                <a:spcPts val="0"/>
              </a:spcBef>
              <a:spcAft>
                <a:spcPts val="0"/>
              </a:spcAft>
              <a:buClr>
                <a:schemeClr val="dk1"/>
              </a:buClr>
              <a:buSzPts val="1100"/>
              <a:buChar char="○"/>
            </a:pPr>
            <a:r>
              <a:rPr lang="en" sz="1100">
                <a:solidFill>
                  <a:schemeClr val="dk1"/>
                </a:solidFill>
              </a:rPr>
              <a:t>Chilean GDP</a:t>
            </a:r>
            <a:endParaRPr sz="1100">
              <a:solidFill>
                <a:schemeClr val="dk1"/>
              </a:solidFill>
            </a:endParaRPr>
          </a:p>
          <a:p>
            <a:pPr indent="-115570" lvl="1" marL="320040" rtl="0" algn="l">
              <a:lnSpc>
                <a:spcPct val="80000"/>
              </a:lnSpc>
              <a:spcBef>
                <a:spcPts val="0"/>
              </a:spcBef>
              <a:spcAft>
                <a:spcPts val="0"/>
              </a:spcAft>
              <a:buClr>
                <a:schemeClr val="dk1"/>
              </a:buClr>
              <a:buSzPts val="1100"/>
              <a:buChar char="○"/>
            </a:pPr>
            <a:r>
              <a:rPr lang="en" sz="1100">
                <a:solidFill>
                  <a:schemeClr val="dk1"/>
                </a:solidFill>
              </a:rPr>
              <a:t>Chilean General CPI</a:t>
            </a:r>
            <a:endParaRPr sz="1100">
              <a:solidFill>
                <a:schemeClr val="dk1"/>
              </a:solidFill>
            </a:endParaRPr>
          </a:p>
          <a:p>
            <a:pPr indent="-115570" lvl="1" marL="320040" rtl="0" algn="l">
              <a:lnSpc>
                <a:spcPct val="80000"/>
              </a:lnSpc>
              <a:spcBef>
                <a:spcPts val="0"/>
              </a:spcBef>
              <a:spcAft>
                <a:spcPts val="0"/>
              </a:spcAft>
              <a:buClr>
                <a:schemeClr val="dk1"/>
              </a:buClr>
              <a:buSzPts val="1100"/>
              <a:buChar char="○"/>
            </a:pPr>
            <a:r>
              <a:rPr lang="en" sz="1100">
                <a:solidFill>
                  <a:schemeClr val="dk1"/>
                </a:solidFill>
              </a:rPr>
              <a:t>Chilean Household Debt, Loans &amp; Debt Securities</a:t>
            </a:r>
            <a:endParaRPr sz="1100">
              <a:solidFill>
                <a:schemeClr val="dk1"/>
              </a:solidFill>
            </a:endParaRPr>
          </a:p>
          <a:p>
            <a:pPr indent="-298450" lvl="0" marL="457200" rtl="0" algn="l">
              <a:lnSpc>
                <a:spcPct val="80000"/>
              </a:lnSpc>
              <a:spcBef>
                <a:spcPts val="0"/>
              </a:spcBef>
              <a:spcAft>
                <a:spcPts val="0"/>
              </a:spcAft>
              <a:buClr>
                <a:schemeClr val="dk1"/>
              </a:buClr>
              <a:buSzPts val="1100"/>
              <a:buChar char="●"/>
            </a:pPr>
            <a:r>
              <a:rPr b="1" lang="en" sz="1100">
                <a:solidFill>
                  <a:schemeClr val="dk1"/>
                </a:solidFill>
              </a:rPr>
              <a:t>Dependent Variable: </a:t>
            </a:r>
            <a:r>
              <a:rPr lang="en" sz="1100">
                <a:solidFill>
                  <a:schemeClr val="dk1"/>
                </a:solidFill>
              </a:rPr>
              <a:t>Default Rate (%)</a:t>
            </a:r>
            <a:endParaRPr sz="1100">
              <a:solidFill>
                <a:schemeClr val="dk1"/>
              </a:solidFill>
            </a:endParaRPr>
          </a:p>
          <a:p>
            <a:pPr indent="-298450" lvl="0" marL="457200" rtl="0" algn="l">
              <a:lnSpc>
                <a:spcPct val="80000"/>
              </a:lnSpc>
              <a:spcBef>
                <a:spcPts val="0"/>
              </a:spcBef>
              <a:spcAft>
                <a:spcPts val="0"/>
              </a:spcAft>
              <a:buClr>
                <a:schemeClr val="dk1"/>
              </a:buClr>
              <a:buSzPts val="1100"/>
              <a:buChar char="●"/>
            </a:pPr>
            <a:r>
              <a:rPr b="1" lang="en" sz="1100">
                <a:solidFill>
                  <a:schemeClr val="dk1"/>
                </a:solidFill>
              </a:rPr>
              <a:t>Granularity</a:t>
            </a:r>
            <a:r>
              <a:rPr lang="en" sz="1100">
                <a:solidFill>
                  <a:schemeClr val="dk1"/>
                </a:solidFill>
              </a:rPr>
              <a:t>:  Yearly</a:t>
            </a:r>
            <a:endParaRPr sz="1000">
              <a:solidFill>
                <a:schemeClr val="dk1"/>
              </a:solidFill>
            </a:endParaRPr>
          </a:p>
        </p:txBody>
      </p:sp>
      <p:grpSp>
        <p:nvGrpSpPr>
          <p:cNvPr id="851" name="Google Shape;851;p84"/>
          <p:cNvGrpSpPr/>
          <p:nvPr/>
        </p:nvGrpSpPr>
        <p:grpSpPr>
          <a:xfrm>
            <a:off x="137513" y="2357179"/>
            <a:ext cx="4746913" cy="2619945"/>
            <a:chOff x="137513" y="2357179"/>
            <a:chExt cx="4746913" cy="2619945"/>
          </a:xfrm>
        </p:grpSpPr>
        <p:sp>
          <p:nvSpPr>
            <p:cNvPr id="852" name="Google Shape;852;p84"/>
            <p:cNvSpPr txBox="1"/>
            <p:nvPr/>
          </p:nvSpPr>
          <p:spPr>
            <a:xfrm>
              <a:off x="137513" y="4086525"/>
              <a:ext cx="4746900" cy="5079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t/>
              </a:r>
              <a:endParaRPr sz="1100">
                <a:solidFill>
                  <a:schemeClr val="lt1"/>
                </a:solidFill>
              </a:endParaRPr>
            </a:p>
            <a:p>
              <a:pPr indent="0" lvl="0" marL="0" rtl="0" algn="l">
                <a:lnSpc>
                  <a:spcPct val="80000"/>
                </a:lnSpc>
                <a:spcBef>
                  <a:spcPts val="408"/>
                </a:spcBef>
                <a:spcAft>
                  <a:spcPts val="408"/>
                </a:spcAft>
                <a:buNone/>
              </a:pPr>
              <a:r>
                <a:t/>
              </a:r>
              <a:endParaRPr b="1" sz="1100">
                <a:solidFill>
                  <a:schemeClr val="lt1"/>
                </a:solidFill>
              </a:endParaRPr>
            </a:p>
          </p:txBody>
        </p:sp>
        <p:pic>
          <p:nvPicPr>
            <p:cNvPr id="853" name="Google Shape;853;p84"/>
            <p:cNvPicPr preferRelativeResize="0"/>
            <p:nvPr/>
          </p:nvPicPr>
          <p:blipFill>
            <a:blip r:embed="rId3">
              <a:alphaModFix/>
            </a:blip>
            <a:stretch>
              <a:fillRect/>
            </a:stretch>
          </p:blipFill>
          <p:spPr>
            <a:xfrm>
              <a:off x="247725" y="2357179"/>
              <a:ext cx="4636701" cy="2619945"/>
            </a:xfrm>
            <a:prstGeom prst="rect">
              <a:avLst/>
            </a:prstGeom>
            <a:noFill/>
            <a:ln>
              <a:noFill/>
            </a:ln>
          </p:spPr>
        </p:pic>
        <p:sp>
          <p:nvSpPr>
            <p:cNvPr id="854" name="Google Shape;854;p84"/>
            <p:cNvSpPr/>
            <p:nvPr/>
          </p:nvSpPr>
          <p:spPr>
            <a:xfrm>
              <a:off x="3876175" y="2571750"/>
              <a:ext cx="592200" cy="450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5" name="Google Shape;855;p84"/>
            <p:cNvSpPr/>
            <p:nvPr/>
          </p:nvSpPr>
          <p:spPr>
            <a:xfrm>
              <a:off x="3097950" y="3825525"/>
              <a:ext cx="411000" cy="450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6" name="Google Shape;856;p84"/>
            <p:cNvSpPr/>
            <p:nvPr/>
          </p:nvSpPr>
          <p:spPr>
            <a:xfrm>
              <a:off x="1346425" y="3825525"/>
              <a:ext cx="446400" cy="450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7" name="Google Shape;857;p84"/>
            <p:cNvSpPr/>
            <p:nvPr/>
          </p:nvSpPr>
          <p:spPr>
            <a:xfrm>
              <a:off x="3966775" y="4356600"/>
              <a:ext cx="411000" cy="450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85"/>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2: Macroeconomic Correlation Analysis</a:t>
            </a:r>
            <a:endParaRPr/>
          </a:p>
        </p:txBody>
      </p:sp>
      <p:sp>
        <p:nvSpPr>
          <p:cNvPr id="863" name="Google Shape;863;p85"/>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2.3 Multivariate Correlation</a:t>
            </a:r>
            <a:endParaRPr sz="1353"/>
          </a:p>
        </p:txBody>
      </p:sp>
      <p:sp>
        <p:nvSpPr>
          <p:cNvPr id="864" name="Google Shape;864;p85"/>
          <p:cNvSpPr txBox="1"/>
          <p:nvPr>
            <p:ph idx="2" type="body"/>
          </p:nvPr>
        </p:nvSpPr>
        <p:spPr>
          <a:xfrm>
            <a:off x="173025" y="7311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2.3.4 Model Compare and Contrast   </a:t>
            </a:r>
            <a:endParaRPr sz="1253" u="sng"/>
          </a:p>
        </p:txBody>
      </p:sp>
      <p:graphicFrame>
        <p:nvGraphicFramePr>
          <p:cNvPr id="865" name="Google Shape;865;p85"/>
          <p:cNvGraphicFramePr/>
          <p:nvPr/>
        </p:nvGraphicFramePr>
        <p:xfrm>
          <a:off x="173025" y="1013725"/>
          <a:ext cx="3000000" cy="3000000"/>
        </p:xfrm>
        <a:graphic>
          <a:graphicData uri="http://schemas.openxmlformats.org/drawingml/2006/table">
            <a:tbl>
              <a:tblPr>
                <a:noFill/>
                <a:tableStyleId>{601EBD30-51A0-450B-A0B5-BBE39D0BF1D0}</a:tableStyleId>
              </a:tblPr>
              <a:tblGrid>
                <a:gridCol w="943925"/>
                <a:gridCol w="2023250"/>
                <a:gridCol w="1985475"/>
                <a:gridCol w="1983925"/>
                <a:gridCol w="1858200"/>
              </a:tblGrid>
              <a:tr h="176625">
                <a:tc>
                  <a:txBody>
                    <a:bodyPr/>
                    <a:lstStyle/>
                    <a:p>
                      <a:pPr indent="0" lvl="0" marL="0" rtl="0" algn="l">
                        <a:spcBef>
                          <a:spcPts val="0"/>
                        </a:spcBef>
                        <a:spcAft>
                          <a:spcPts val="0"/>
                        </a:spcAft>
                        <a:buNone/>
                      </a:pPr>
                      <a:r>
                        <a:rPr b="1" lang="en" sz="1000">
                          <a:solidFill>
                            <a:srgbClr val="323C46"/>
                          </a:solidFill>
                        </a:rPr>
                        <a:t>Model</a:t>
                      </a:r>
                      <a:endParaRPr b="1" sz="1000">
                        <a:solidFill>
                          <a:srgbClr val="323C46"/>
                        </a:solidFill>
                      </a:endParaRPr>
                    </a:p>
                  </a:txBody>
                  <a:tcPr marT="9125" marB="9125" marR="9125" marL="9125" anchor="ctr">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solidFill>
                      <a:srgbClr val="F2AFAC"/>
                    </a:solidFill>
                  </a:tcPr>
                </a:tc>
                <a:tc>
                  <a:txBody>
                    <a:bodyPr/>
                    <a:lstStyle/>
                    <a:p>
                      <a:pPr indent="0" lvl="0" marL="0" rtl="0" algn="l">
                        <a:lnSpc>
                          <a:spcPct val="80000"/>
                        </a:lnSpc>
                        <a:spcBef>
                          <a:spcPts val="0"/>
                        </a:spcBef>
                        <a:spcAft>
                          <a:spcPts val="408"/>
                        </a:spcAft>
                        <a:buNone/>
                      </a:pPr>
                      <a:r>
                        <a:rPr b="1" lang="en" sz="1000">
                          <a:solidFill>
                            <a:schemeClr val="dk1"/>
                          </a:solidFill>
                        </a:rPr>
                        <a:t>Model 1</a:t>
                      </a:r>
                      <a:endParaRPr b="1" sz="1000">
                        <a:solidFill>
                          <a:schemeClr val="dk1"/>
                        </a:solidFill>
                      </a:endParaRPr>
                    </a:p>
                  </a:txBody>
                  <a:tcPr marT="9125" marB="9125" marR="9125" marL="9125" anchor="ctr">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solidFill>
                      <a:srgbClr val="F2AFAC"/>
                    </a:solidFill>
                  </a:tcPr>
                </a:tc>
                <a:tc>
                  <a:txBody>
                    <a:bodyPr/>
                    <a:lstStyle/>
                    <a:p>
                      <a:pPr indent="0" lvl="0" marL="0" rtl="0" algn="l">
                        <a:lnSpc>
                          <a:spcPct val="80000"/>
                        </a:lnSpc>
                        <a:spcBef>
                          <a:spcPts val="0"/>
                        </a:spcBef>
                        <a:spcAft>
                          <a:spcPts val="408"/>
                        </a:spcAft>
                        <a:buNone/>
                      </a:pPr>
                      <a:r>
                        <a:rPr b="1" lang="en" sz="1000">
                          <a:solidFill>
                            <a:schemeClr val="dk1"/>
                          </a:solidFill>
                        </a:rPr>
                        <a:t>Model 2</a:t>
                      </a:r>
                      <a:endParaRPr b="1" sz="1000">
                        <a:solidFill>
                          <a:schemeClr val="dk1"/>
                        </a:solidFill>
                      </a:endParaRPr>
                    </a:p>
                  </a:txBody>
                  <a:tcPr marT="9125" marB="9125" marR="9125" marL="9125" anchor="ctr">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solidFill>
                      <a:srgbClr val="F2AFAC"/>
                    </a:solidFill>
                  </a:tcPr>
                </a:tc>
                <a:tc>
                  <a:txBody>
                    <a:bodyPr/>
                    <a:lstStyle/>
                    <a:p>
                      <a:pPr indent="0" lvl="0" marL="0" rtl="0" algn="l">
                        <a:lnSpc>
                          <a:spcPct val="80000"/>
                        </a:lnSpc>
                        <a:spcBef>
                          <a:spcPts val="0"/>
                        </a:spcBef>
                        <a:spcAft>
                          <a:spcPts val="408"/>
                        </a:spcAft>
                        <a:buNone/>
                      </a:pPr>
                      <a:r>
                        <a:rPr b="1" lang="en" sz="1000">
                          <a:solidFill>
                            <a:schemeClr val="dk1"/>
                          </a:solidFill>
                        </a:rPr>
                        <a:t>Model 3</a:t>
                      </a:r>
                      <a:endParaRPr b="1" sz="1000">
                        <a:solidFill>
                          <a:schemeClr val="dk1"/>
                        </a:solidFill>
                      </a:endParaRPr>
                    </a:p>
                  </a:txBody>
                  <a:tcPr marT="9125" marB="9125" marR="9125" marL="9125" anchor="ctr">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solidFill>
                      <a:srgbClr val="F2AFAC"/>
                    </a:solidFill>
                  </a:tcPr>
                </a:tc>
                <a:tc>
                  <a:txBody>
                    <a:bodyPr/>
                    <a:lstStyle/>
                    <a:p>
                      <a:pPr indent="0" lvl="0" marL="0" rtl="0" algn="l">
                        <a:spcBef>
                          <a:spcPts val="0"/>
                        </a:spcBef>
                        <a:spcAft>
                          <a:spcPts val="0"/>
                        </a:spcAft>
                        <a:buNone/>
                      </a:pPr>
                      <a:r>
                        <a:rPr b="1" lang="en" sz="1000">
                          <a:solidFill>
                            <a:srgbClr val="323C46"/>
                          </a:solidFill>
                        </a:rPr>
                        <a:t>Model 4</a:t>
                      </a:r>
                      <a:endParaRPr b="1" sz="1000">
                        <a:solidFill>
                          <a:srgbClr val="323C46"/>
                        </a:solidFill>
                      </a:endParaRPr>
                    </a:p>
                  </a:txBody>
                  <a:tcPr marT="9125" marB="9125" marR="9125" marL="9125" anchor="ctr">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solidFill>
                      <a:srgbClr val="F2AFAC"/>
                    </a:solidFill>
                  </a:tcPr>
                </a:tc>
              </a:tr>
              <a:tr h="614700">
                <a:tc>
                  <a:txBody>
                    <a:bodyPr/>
                    <a:lstStyle/>
                    <a:p>
                      <a:pPr indent="0" lvl="0" marL="0" rtl="0" algn="l">
                        <a:spcBef>
                          <a:spcPts val="0"/>
                        </a:spcBef>
                        <a:spcAft>
                          <a:spcPts val="0"/>
                        </a:spcAft>
                        <a:buNone/>
                      </a:pPr>
                      <a:r>
                        <a:rPr b="1" lang="en" sz="1000">
                          <a:solidFill>
                            <a:srgbClr val="323C46"/>
                          </a:solidFill>
                        </a:rPr>
                        <a:t>Independent Variables </a:t>
                      </a:r>
                      <a:endParaRPr b="1" sz="1000">
                        <a:solidFill>
                          <a:srgbClr val="323C46"/>
                        </a:solidFill>
                      </a:endParaRPr>
                    </a:p>
                  </a:txBody>
                  <a:tcPr marT="9125" marB="9125" marR="9125" marL="9125" anchor="ctr">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solidFill>
                      <a:srgbClr val="F2AFAC"/>
                    </a:solidFill>
                  </a:tcPr>
                </a:tc>
                <a:tc>
                  <a:txBody>
                    <a:bodyPr/>
                    <a:lstStyle/>
                    <a:p>
                      <a:pPr indent="0" lvl="0" marL="0" rtl="0" algn="l">
                        <a:lnSpc>
                          <a:spcPct val="80000"/>
                        </a:lnSpc>
                        <a:spcBef>
                          <a:spcPts val="0"/>
                        </a:spcBef>
                        <a:spcAft>
                          <a:spcPts val="0"/>
                        </a:spcAft>
                        <a:buNone/>
                      </a:pPr>
                      <a:r>
                        <a:rPr b="1" lang="en" sz="1000">
                          <a:solidFill>
                            <a:schemeClr val="dk1"/>
                          </a:solidFill>
                        </a:rPr>
                        <a:t>1. Chilean GDP, Moving Average</a:t>
                      </a:r>
                      <a:endParaRPr b="1" sz="1000">
                        <a:solidFill>
                          <a:schemeClr val="dk1"/>
                        </a:solidFill>
                      </a:endParaRPr>
                    </a:p>
                    <a:p>
                      <a:pPr indent="0" lvl="0" marL="0" rtl="0" algn="l">
                        <a:lnSpc>
                          <a:spcPct val="80000"/>
                        </a:lnSpc>
                        <a:spcBef>
                          <a:spcPts val="408"/>
                        </a:spcBef>
                        <a:spcAft>
                          <a:spcPts val="408"/>
                        </a:spcAft>
                        <a:buNone/>
                      </a:pPr>
                      <a:r>
                        <a:rPr b="1" lang="en" sz="1000">
                          <a:solidFill>
                            <a:schemeClr val="dk1"/>
                          </a:solidFill>
                        </a:rPr>
                        <a:t>2. Chilean General CPI, Moving Average </a:t>
                      </a:r>
                      <a:endParaRPr b="1" sz="1000">
                        <a:solidFill>
                          <a:schemeClr val="dk1"/>
                        </a:solidFill>
                      </a:endParaRPr>
                    </a:p>
                  </a:txBody>
                  <a:tcPr marT="9125" marB="9125" marR="9125" marL="9125" anchor="ctr">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solidFill>
                      <a:srgbClr val="F2AFAC"/>
                    </a:solidFill>
                  </a:tcPr>
                </a:tc>
                <a:tc>
                  <a:txBody>
                    <a:bodyPr/>
                    <a:lstStyle/>
                    <a:p>
                      <a:pPr indent="0" lvl="0" marL="0" rtl="0" algn="l">
                        <a:lnSpc>
                          <a:spcPct val="80000"/>
                        </a:lnSpc>
                        <a:spcBef>
                          <a:spcPts val="0"/>
                        </a:spcBef>
                        <a:spcAft>
                          <a:spcPts val="0"/>
                        </a:spcAft>
                        <a:buNone/>
                      </a:pPr>
                      <a:r>
                        <a:rPr b="1" lang="en" sz="1000">
                          <a:solidFill>
                            <a:schemeClr val="dk1"/>
                          </a:solidFill>
                        </a:rPr>
                        <a:t>1. Santiago GDP </a:t>
                      </a:r>
                      <a:endParaRPr b="1" sz="1000">
                        <a:solidFill>
                          <a:schemeClr val="dk1"/>
                        </a:solidFill>
                      </a:endParaRPr>
                    </a:p>
                    <a:p>
                      <a:pPr indent="0" lvl="0" marL="0" rtl="0" algn="l">
                        <a:lnSpc>
                          <a:spcPct val="80000"/>
                        </a:lnSpc>
                        <a:spcBef>
                          <a:spcPts val="408"/>
                        </a:spcBef>
                        <a:spcAft>
                          <a:spcPts val="408"/>
                        </a:spcAft>
                        <a:buNone/>
                      </a:pPr>
                      <a:r>
                        <a:rPr b="1" lang="en" sz="1000">
                          <a:solidFill>
                            <a:schemeClr val="dk1"/>
                          </a:solidFill>
                        </a:rPr>
                        <a:t>2. Chilean GDP Deflator</a:t>
                      </a:r>
                      <a:endParaRPr b="1" sz="1000">
                        <a:solidFill>
                          <a:srgbClr val="323C46"/>
                        </a:solidFill>
                      </a:endParaRPr>
                    </a:p>
                  </a:txBody>
                  <a:tcPr marT="9125" marB="9125" marR="9125" marL="9125" anchor="ctr">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solidFill>
                      <a:srgbClr val="F2AFAC"/>
                    </a:solidFill>
                  </a:tcPr>
                </a:tc>
                <a:tc>
                  <a:txBody>
                    <a:bodyPr/>
                    <a:lstStyle/>
                    <a:p>
                      <a:pPr indent="0" lvl="0" marL="0" rtl="0" algn="l">
                        <a:lnSpc>
                          <a:spcPct val="80000"/>
                        </a:lnSpc>
                        <a:spcBef>
                          <a:spcPts val="0"/>
                        </a:spcBef>
                        <a:spcAft>
                          <a:spcPts val="0"/>
                        </a:spcAft>
                        <a:buNone/>
                      </a:pPr>
                      <a:r>
                        <a:rPr b="1" lang="en" sz="1000">
                          <a:solidFill>
                            <a:schemeClr val="dk1"/>
                          </a:solidFill>
                        </a:rPr>
                        <a:t>1. Chilean GDP, Moving Average</a:t>
                      </a:r>
                      <a:endParaRPr b="1" sz="1000">
                        <a:solidFill>
                          <a:schemeClr val="dk1"/>
                        </a:solidFill>
                      </a:endParaRPr>
                    </a:p>
                    <a:p>
                      <a:pPr indent="0" lvl="0" marL="0" rtl="0" algn="l">
                        <a:lnSpc>
                          <a:spcPct val="80000"/>
                        </a:lnSpc>
                        <a:spcBef>
                          <a:spcPts val="408"/>
                        </a:spcBef>
                        <a:spcAft>
                          <a:spcPts val="408"/>
                        </a:spcAft>
                        <a:buNone/>
                      </a:pPr>
                      <a:r>
                        <a:rPr b="1" lang="en" sz="1000">
                          <a:solidFill>
                            <a:schemeClr val="dk1"/>
                          </a:solidFill>
                        </a:rPr>
                        <a:t>2. Santiago Interurban Toll Passage</a:t>
                      </a:r>
                      <a:endParaRPr b="1" sz="1000">
                        <a:solidFill>
                          <a:srgbClr val="323C46"/>
                        </a:solidFill>
                      </a:endParaRPr>
                    </a:p>
                  </a:txBody>
                  <a:tcPr marT="9125" marB="9125" marR="9125" marL="9125" anchor="ctr">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solidFill>
                      <a:srgbClr val="F2AFAC"/>
                    </a:solidFill>
                  </a:tcPr>
                </a:tc>
                <a:tc>
                  <a:txBody>
                    <a:bodyPr/>
                    <a:lstStyle/>
                    <a:p>
                      <a:pPr indent="0" lvl="0" marL="0" rtl="0" algn="l">
                        <a:spcBef>
                          <a:spcPts val="0"/>
                        </a:spcBef>
                        <a:spcAft>
                          <a:spcPts val="0"/>
                        </a:spcAft>
                        <a:buNone/>
                      </a:pPr>
                      <a:r>
                        <a:rPr b="1" lang="en" sz="1000">
                          <a:solidFill>
                            <a:srgbClr val="323C46"/>
                          </a:solidFill>
                        </a:rPr>
                        <a:t>1. Chilean GDP </a:t>
                      </a:r>
                      <a:endParaRPr b="1" sz="1000">
                        <a:solidFill>
                          <a:srgbClr val="323C46"/>
                        </a:solidFill>
                      </a:endParaRPr>
                    </a:p>
                    <a:p>
                      <a:pPr indent="0" lvl="0" marL="0" rtl="0" algn="l">
                        <a:spcBef>
                          <a:spcPts val="0"/>
                        </a:spcBef>
                        <a:spcAft>
                          <a:spcPts val="0"/>
                        </a:spcAft>
                        <a:buNone/>
                      </a:pPr>
                      <a:r>
                        <a:rPr b="1" lang="en" sz="1000">
                          <a:solidFill>
                            <a:srgbClr val="323C46"/>
                          </a:solidFill>
                        </a:rPr>
                        <a:t>2. Chilean General CPI </a:t>
                      </a:r>
                      <a:endParaRPr b="1" sz="1000">
                        <a:solidFill>
                          <a:srgbClr val="323C46"/>
                        </a:solidFill>
                      </a:endParaRPr>
                    </a:p>
                    <a:p>
                      <a:pPr indent="0" lvl="0" marL="0" rtl="0" algn="l">
                        <a:spcBef>
                          <a:spcPts val="0"/>
                        </a:spcBef>
                        <a:spcAft>
                          <a:spcPts val="0"/>
                        </a:spcAft>
                        <a:buNone/>
                      </a:pPr>
                      <a:r>
                        <a:rPr b="1" lang="en" sz="1000">
                          <a:solidFill>
                            <a:srgbClr val="323C46"/>
                          </a:solidFill>
                        </a:rPr>
                        <a:t>3. Chilean Household Debt</a:t>
                      </a:r>
                      <a:endParaRPr b="1" sz="1000">
                        <a:solidFill>
                          <a:srgbClr val="323C46"/>
                        </a:solidFill>
                      </a:endParaRPr>
                    </a:p>
                  </a:txBody>
                  <a:tcPr marT="9125" marB="9125" marR="9125" marL="9125" anchor="ctr">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solidFill>
                      <a:srgbClr val="F2AFAC"/>
                    </a:solidFill>
                  </a:tcPr>
                </a:tc>
              </a:tr>
              <a:tr h="216900">
                <a:tc>
                  <a:txBody>
                    <a:bodyPr/>
                    <a:lstStyle/>
                    <a:p>
                      <a:pPr indent="0" lvl="0" marL="0" rtl="0" algn="l">
                        <a:spcBef>
                          <a:spcPts val="0"/>
                        </a:spcBef>
                        <a:spcAft>
                          <a:spcPts val="0"/>
                        </a:spcAft>
                        <a:buNone/>
                      </a:pPr>
                      <a:r>
                        <a:rPr b="1" lang="en" sz="1000">
                          <a:solidFill>
                            <a:srgbClr val="323C46"/>
                          </a:solidFill>
                        </a:rPr>
                        <a:t>Granularity </a:t>
                      </a:r>
                      <a:endParaRPr b="1" sz="1000">
                        <a:solidFill>
                          <a:srgbClr val="323C46"/>
                        </a:solidFill>
                      </a:endParaRPr>
                    </a:p>
                  </a:txBody>
                  <a:tcPr marT="9125" marB="9125" marR="9125" marL="9125">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tcPr>
                </a:tc>
                <a:tc>
                  <a:txBody>
                    <a:bodyPr/>
                    <a:lstStyle/>
                    <a:p>
                      <a:pPr indent="0" lvl="0" marL="0" rtl="0" algn="l">
                        <a:lnSpc>
                          <a:spcPct val="80000"/>
                        </a:lnSpc>
                        <a:spcBef>
                          <a:spcPts val="0"/>
                        </a:spcBef>
                        <a:spcAft>
                          <a:spcPts val="408"/>
                        </a:spcAft>
                        <a:buNone/>
                      </a:pPr>
                      <a:r>
                        <a:rPr lang="en" sz="1000">
                          <a:solidFill>
                            <a:schemeClr val="dk1"/>
                          </a:solidFill>
                        </a:rPr>
                        <a:t>Monthly</a:t>
                      </a:r>
                      <a:endParaRPr sz="1000">
                        <a:solidFill>
                          <a:schemeClr val="dk1"/>
                        </a:solidFill>
                      </a:endParaRPr>
                    </a:p>
                  </a:txBody>
                  <a:tcPr marT="9125" marB="9125" marR="9125" marL="9125" anchor="ctr">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tcPr>
                </a:tc>
                <a:tc>
                  <a:txBody>
                    <a:bodyPr/>
                    <a:lstStyle/>
                    <a:p>
                      <a:pPr indent="0" lvl="0" marL="0" rtl="0" algn="l">
                        <a:lnSpc>
                          <a:spcPct val="80000"/>
                        </a:lnSpc>
                        <a:spcBef>
                          <a:spcPts val="0"/>
                        </a:spcBef>
                        <a:spcAft>
                          <a:spcPts val="408"/>
                        </a:spcAft>
                        <a:buNone/>
                      </a:pPr>
                      <a:r>
                        <a:rPr b="1" lang="en" sz="1000">
                          <a:solidFill>
                            <a:schemeClr val="dk1"/>
                          </a:solidFill>
                        </a:rPr>
                        <a:t>Yearly</a:t>
                      </a:r>
                      <a:endParaRPr b="1" sz="1000">
                        <a:solidFill>
                          <a:schemeClr val="dk1"/>
                        </a:solidFill>
                      </a:endParaRPr>
                    </a:p>
                  </a:txBody>
                  <a:tcPr marT="9125" marB="9125" marR="9125" marL="9125" anchor="ctr">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tcPr>
                </a:tc>
                <a:tc>
                  <a:txBody>
                    <a:bodyPr/>
                    <a:lstStyle/>
                    <a:p>
                      <a:pPr indent="0" lvl="0" marL="0" rtl="0" algn="l">
                        <a:spcBef>
                          <a:spcPts val="0"/>
                        </a:spcBef>
                        <a:spcAft>
                          <a:spcPts val="0"/>
                        </a:spcAft>
                        <a:buNone/>
                      </a:pPr>
                      <a:r>
                        <a:rPr b="1" lang="en" sz="1000">
                          <a:solidFill>
                            <a:srgbClr val="323C46"/>
                          </a:solidFill>
                        </a:rPr>
                        <a:t>Yearly</a:t>
                      </a:r>
                      <a:endParaRPr b="1" sz="1000">
                        <a:solidFill>
                          <a:srgbClr val="323C46"/>
                        </a:solidFill>
                      </a:endParaRPr>
                    </a:p>
                  </a:txBody>
                  <a:tcPr marT="9125" marB="9125" marR="9125" marL="9125" anchor="ctr">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rgbClr val="323C46"/>
                          </a:solidFill>
                        </a:rPr>
                        <a:t>Yearly </a:t>
                      </a:r>
                      <a:endParaRPr sz="1000">
                        <a:solidFill>
                          <a:srgbClr val="323C46"/>
                        </a:solidFill>
                      </a:endParaRPr>
                    </a:p>
                  </a:txBody>
                  <a:tcPr marT="9125" marB="9125" marR="9125" marL="9125" anchor="ctr">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tcPr>
                </a:tc>
              </a:tr>
              <a:tr h="603025">
                <a:tc>
                  <a:txBody>
                    <a:bodyPr/>
                    <a:lstStyle/>
                    <a:p>
                      <a:pPr indent="0" lvl="0" marL="0" rtl="0" algn="l">
                        <a:spcBef>
                          <a:spcPts val="0"/>
                        </a:spcBef>
                        <a:spcAft>
                          <a:spcPts val="0"/>
                        </a:spcAft>
                        <a:buNone/>
                      </a:pPr>
                      <a:r>
                        <a:rPr b="1" lang="en" sz="1000">
                          <a:solidFill>
                            <a:srgbClr val="323C46"/>
                          </a:solidFill>
                        </a:rPr>
                        <a:t>Coefficients </a:t>
                      </a:r>
                      <a:endParaRPr b="1" sz="1000">
                        <a:solidFill>
                          <a:srgbClr val="323C46"/>
                        </a:solidFill>
                      </a:endParaRPr>
                    </a:p>
                  </a:txBody>
                  <a:tcPr marT="9125" marB="9125" marR="9125" marL="9125">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tcPr>
                </a:tc>
                <a:tc>
                  <a:txBody>
                    <a:bodyPr/>
                    <a:lstStyle/>
                    <a:p>
                      <a:pPr indent="0" lvl="0" marL="0" rtl="0" algn="l">
                        <a:spcBef>
                          <a:spcPts val="0"/>
                        </a:spcBef>
                        <a:spcAft>
                          <a:spcPts val="0"/>
                        </a:spcAft>
                        <a:buNone/>
                      </a:pPr>
                      <a:r>
                        <a:rPr lang="en" sz="1000" u="sng">
                          <a:solidFill>
                            <a:schemeClr val="dk1"/>
                          </a:solidFill>
                        </a:rPr>
                        <a:t>Const: </a:t>
                      </a:r>
                      <a:r>
                        <a:rPr lang="en" sz="1000">
                          <a:solidFill>
                            <a:schemeClr val="dk1"/>
                          </a:solidFill>
                        </a:rPr>
                        <a:t>10.7690 (P&gt;|t|=0.000)</a:t>
                      </a:r>
                      <a:endParaRPr sz="1000">
                        <a:solidFill>
                          <a:schemeClr val="dk1"/>
                        </a:solidFill>
                      </a:endParaRPr>
                    </a:p>
                    <a:p>
                      <a:pPr indent="0" lvl="0" marL="0" rtl="0" algn="l">
                        <a:spcBef>
                          <a:spcPts val="0"/>
                        </a:spcBef>
                        <a:spcAft>
                          <a:spcPts val="0"/>
                        </a:spcAft>
                        <a:buNone/>
                      </a:pPr>
                      <a:r>
                        <a:rPr lang="en" sz="1000" u="sng">
                          <a:solidFill>
                            <a:schemeClr val="dk1"/>
                          </a:solidFill>
                        </a:rPr>
                        <a:t>GDP MA: </a:t>
                      </a:r>
                      <a:r>
                        <a:rPr lang="en" sz="1000">
                          <a:solidFill>
                            <a:schemeClr val="dk1"/>
                          </a:solidFill>
                        </a:rPr>
                        <a:t>-1.7772 (P&gt;|t|=0.000)</a:t>
                      </a:r>
                      <a:endParaRPr sz="1000">
                        <a:solidFill>
                          <a:schemeClr val="dk1"/>
                        </a:solidFill>
                      </a:endParaRPr>
                    </a:p>
                    <a:p>
                      <a:pPr indent="0" lvl="0" marL="0" rtl="0" algn="l">
                        <a:spcBef>
                          <a:spcPts val="0"/>
                        </a:spcBef>
                        <a:spcAft>
                          <a:spcPts val="0"/>
                        </a:spcAft>
                        <a:buNone/>
                      </a:pPr>
                      <a:r>
                        <a:rPr lang="en" sz="1000" u="sng">
                          <a:solidFill>
                            <a:schemeClr val="dk1"/>
                          </a:solidFill>
                        </a:rPr>
                        <a:t>CPI MA: </a:t>
                      </a:r>
                      <a:r>
                        <a:rPr lang="en" sz="1000">
                          <a:solidFill>
                            <a:schemeClr val="dk1"/>
                          </a:solidFill>
                        </a:rPr>
                        <a:t>1.8592 (P&gt;|t|=0.000)</a:t>
                      </a:r>
                      <a:endParaRPr sz="1000">
                        <a:solidFill>
                          <a:srgbClr val="323C46"/>
                        </a:solidFill>
                      </a:endParaRPr>
                    </a:p>
                  </a:txBody>
                  <a:tcPr marT="9125" marB="9125" marR="9125" marL="9125">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tcPr>
                </a:tc>
                <a:tc>
                  <a:txBody>
                    <a:bodyPr/>
                    <a:lstStyle/>
                    <a:p>
                      <a:pPr indent="0" lvl="0" marL="0" rtl="0" algn="l">
                        <a:spcBef>
                          <a:spcPts val="0"/>
                        </a:spcBef>
                        <a:spcAft>
                          <a:spcPts val="0"/>
                        </a:spcAft>
                        <a:buNone/>
                      </a:pPr>
                      <a:r>
                        <a:rPr b="1" lang="en" sz="1000" u="sng">
                          <a:solidFill>
                            <a:srgbClr val="323C46"/>
                          </a:solidFill>
                        </a:rPr>
                        <a:t>Const:</a:t>
                      </a:r>
                      <a:r>
                        <a:rPr b="1" lang="en" sz="1000">
                          <a:solidFill>
                            <a:srgbClr val="323C46"/>
                          </a:solidFill>
                        </a:rPr>
                        <a:t> 11.0637 (P&gt;|t|=0.000)</a:t>
                      </a:r>
                      <a:endParaRPr b="1" sz="1000">
                        <a:solidFill>
                          <a:srgbClr val="323C46"/>
                        </a:solidFill>
                      </a:endParaRPr>
                    </a:p>
                    <a:p>
                      <a:pPr indent="0" lvl="0" marL="0" rtl="0" algn="l">
                        <a:spcBef>
                          <a:spcPts val="0"/>
                        </a:spcBef>
                        <a:spcAft>
                          <a:spcPts val="0"/>
                        </a:spcAft>
                        <a:buNone/>
                      </a:pPr>
                      <a:r>
                        <a:rPr b="1" lang="en" sz="1000" u="sng">
                          <a:solidFill>
                            <a:srgbClr val="323C46"/>
                          </a:solidFill>
                        </a:rPr>
                        <a:t>Santiago GDP: </a:t>
                      </a:r>
                      <a:r>
                        <a:rPr b="1" lang="en" sz="1000">
                          <a:solidFill>
                            <a:srgbClr val="323C46"/>
                          </a:solidFill>
                        </a:rPr>
                        <a:t>2.8884 </a:t>
                      </a:r>
                      <a:r>
                        <a:rPr b="1" lang="en" sz="1000">
                          <a:solidFill>
                            <a:schemeClr val="dk1"/>
                          </a:solidFill>
                        </a:rPr>
                        <a:t>(P&gt;|t|=0.004)</a:t>
                      </a:r>
                      <a:endParaRPr b="1" sz="1000">
                        <a:solidFill>
                          <a:srgbClr val="323C46"/>
                        </a:solidFill>
                      </a:endParaRPr>
                    </a:p>
                    <a:p>
                      <a:pPr indent="0" lvl="0" marL="0" rtl="0" algn="l">
                        <a:spcBef>
                          <a:spcPts val="0"/>
                        </a:spcBef>
                        <a:spcAft>
                          <a:spcPts val="0"/>
                        </a:spcAft>
                        <a:buNone/>
                      </a:pPr>
                      <a:r>
                        <a:rPr b="1" lang="en" sz="1000" u="sng">
                          <a:solidFill>
                            <a:srgbClr val="323C46"/>
                          </a:solidFill>
                        </a:rPr>
                        <a:t>Deflator:</a:t>
                      </a:r>
                      <a:r>
                        <a:rPr b="1" lang="en" sz="1000">
                          <a:solidFill>
                            <a:srgbClr val="323C46"/>
                          </a:solidFill>
                        </a:rPr>
                        <a:t> 1.6029 (P&gt;|t|=0.004)</a:t>
                      </a:r>
                      <a:endParaRPr b="1" sz="1000">
                        <a:solidFill>
                          <a:srgbClr val="323C46"/>
                        </a:solidFill>
                      </a:endParaRPr>
                    </a:p>
                  </a:txBody>
                  <a:tcPr marT="9125" marB="9125" marR="9125" marL="9125">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tcPr>
                </a:tc>
                <a:tc>
                  <a:txBody>
                    <a:bodyPr/>
                    <a:lstStyle/>
                    <a:p>
                      <a:pPr indent="0" lvl="0" marL="0" rtl="0" algn="l">
                        <a:spcBef>
                          <a:spcPts val="0"/>
                        </a:spcBef>
                        <a:spcAft>
                          <a:spcPts val="0"/>
                        </a:spcAft>
                        <a:buNone/>
                      </a:pPr>
                      <a:r>
                        <a:rPr b="1" lang="en" sz="1000" u="sng">
                          <a:solidFill>
                            <a:srgbClr val="323C46"/>
                          </a:solidFill>
                        </a:rPr>
                        <a:t>Const: </a:t>
                      </a:r>
                      <a:r>
                        <a:rPr b="1" lang="en" sz="1000">
                          <a:solidFill>
                            <a:srgbClr val="323C46"/>
                          </a:solidFill>
                        </a:rPr>
                        <a:t>10.6389 (P&gt;|t|=0.000)</a:t>
                      </a:r>
                      <a:endParaRPr b="1" sz="1000">
                        <a:solidFill>
                          <a:srgbClr val="323C46"/>
                        </a:solidFill>
                      </a:endParaRPr>
                    </a:p>
                    <a:p>
                      <a:pPr indent="0" lvl="0" marL="0" rtl="0" algn="l">
                        <a:spcBef>
                          <a:spcPts val="0"/>
                        </a:spcBef>
                        <a:spcAft>
                          <a:spcPts val="0"/>
                        </a:spcAft>
                        <a:buNone/>
                      </a:pPr>
                      <a:r>
                        <a:rPr b="1" lang="en" sz="1000" u="sng">
                          <a:solidFill>
                            <a:srgbClr val="323C46"/>
                          </a:solidFill>
                        </a:rPr>
                        <a:t>GDP MA:</a:t>
                      </a:r>
                      <a:r>
                        <a:rPr b="1" lang="en" sz="1000">
                          <a:solidFill>
                            <a:srgbClr val="323C46"/>
                          </a:solidFill>
                        </a:rPr>
                        <a:t> -2.0007 (P&gt;|t|=0.000)</a:t>
                      </a:r>
                      <a:endParaRPr b="1" sz="1000">
                        <a:solidFill>
                          <a:srgbClr val="323C46"/>
                        </a:solidFill>
                      </a:endParaRPr>
                    </a:p>
                    <a:p>
                      <a:pPr indent="0" lvl="0" marL="0" rtl="0" algn="l">
                        <a:spcBef>
                          <a:spcPts val="0"/>
                        </a:spcBef>
                        <a:spcAft>
                          <a:spcPts val="0"/>
                        </a:spcAft>
                        <a:buNone/>
                      </a:pPr>
                      <a:r>
                        <a:rPr b="1" lang="en" sz="1000" u="sng">
                          <a:solidFill>
                            <a:srgbClr val="323C46"/>
                          </a:solidFill>
                        </a:rPr>
                        <a:t>Interurban Toll: </a:t>
                      </a:r>
                      <a:r>
                        <a:rPr b="1" lang="en" sz="1000">
                          <a:solidFill>
                            <a:srgbClr val="323C46"/>
                          </a:solidFill>
                        </a:rPr>
                        <a:t>1.2035 </a:t>
                      </a:r>
                      <a:r>
                        <a:rPr b="1" lang="en" sz="1000">
                          <a:solidFill>
                            <a:schemeClr val="dk1"/>
                          </a:solidFill>
                        </a:rPr>
                        <a:t>(P&gt;|t|=0.002)</a:t>
                      </a:r>
                      <a:endParaRPr b="1" sz="1000">
                        <a:solidFill>
                          <a:srgbClr val="323C46"/>
                        </a:solidFill>
                      </a:endParaRPr>
                    </a:p>
                  </a:txBody>
                  <a:tcPr marT="9125" marB="9125" marR="9125" marL="9125">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tcPr>
                </a:tc>
                <a:tc>
                  <a:txBody>
                    <a:bodyPr/>
                    <a:lstStyle/>
                    <a:p>
                      <a:pPr indent="0" lvl="0" marL="0" rtl="0" algn="l">
                        <a:spcBef>
                          <a:spcPts val="0"/>
                        </a:spcBef>
                        <a:spcAft>
                          <a:spcPts val="0"/>
                        </a:spcAft>
                        <a:buNone/>
                      </a:pPr>
                      <a:r>
                        <a:rPr lang="en" sz="1000" u="sng">
                          <a:solidFill>
                            <a:srgbClr val="323C46"/>
                          </a:solidFill>
                        </a:rPr>
                        <a:t>Const:</a:t>
                      </a:r>
                      <a:r>
                        <a:rPr lang="en" sz="1000">
                          <a:solidFill>
                            <a:srgbClr val="323C46"/>
                          </a:solidFill>
                        </a:rPr>
                        <a:t> 14.6659 (P&gt;|t|=0.000)</a:t>
                      </a:r>
                      <a:endParaRPr sz="1000">
                        <a:solidFill>
                          <a:srgbClr val="323C46"/>
                        </a:solidFill>
                      </a:endParaRPr>
                    </a:p>
                    <a:p>
                      <a:pPr indent="0" lvl="0" marL="0" rtl="0" algn="l">
                        <a:spcBef>
                          <a:spcPts val="0"/>
                        </a:spcBef>
                        <a:spcAft>
                          <a:spcPts val="0"/>
                        </a:spcAft>
                        <a:buNone/>
                      </a:pPr>
                      <a:r>
                        <a:rPr lang="en" sz="1000" u="sng">
                          <a:solidFill>
                            <a:srgbClr val="323C46"/>
                          </a:solidFill>
                        </a:rPr>
                        <a:t>GDP:</a:t>
                      </a:r>
                      <a:r>
                        <a:rPr lang="en" sz="1000">
                          <a:solidFill>
                            <a:srgbClr val="323C46"/>
                          </a:solidFill>
                        </a:rPr>
                        <a:t> -0.8625 (P&gt;|t|=0.049)</a:t>
                      </a:r>
                      <a:endParaRPr sz="1000">
                        <a:solidFill>
                          <a:srgbClr val="323C46"/>
                        </a:solidFill>
                      </a:endParaRPr>
                    </a:p>
                    <a:p>
                      <a:pPr indent="0" lvl="0" marL="0" rtl="0" algn="l">
                        <a:spcBef>
                          <a:spcPts val="0"/>
                        </a:spcBef>
                        <a:spcAft>
                          <a:spcPts val="0"/>
                        </a:spcAft>
                        <a:buNone/>
                      </a:pPr>
                      <a:r>
                        <a:rPr lang="en" sz="1000" u="sng">
                          <a:solidFill>
                            <a:srgbClr val="323C46"/>
                          </a:solidFill>
                        </a:rPr>
                        <a:t>CPI:</a:t>
                      </a:r>
                      <a:r>
                        <a:rPr lang="en" sz="1000">
                          <a:solidFill>
                            <a:srgbClr val="323C46"/>
                          </a:solidFill>
                        </a:rPr>
                        <a:t> 9.1599 (</a:t>
                      </a:r>
                      <a:r>
                        <a:rPr lang="en" sz="1000">
                          <a:solidFill>
                            <a:schemeClr val="dk1"/>
                          </a:solidFill>
                        </a:rPr>
                        <a:t>P&gt;|t|=0.001</a:t>
                      </a:r>
                      <a:r>
                        <a:rPr lang="en" sz="1000">
                          <a:solidFill>
                            <a:srgbClr val="323C46"/>
                          </a:solidFill>
                        </a:rPr>
                        <a:t>)</a:t>
                      </a:r>
                      <a:endParaRPr sz="1000">
                        <a:solidFill>
                          <a:srgbClr val="323C46"/>
                        </a:solidFill>
                      </a:endParaRPr>
                    </a:p>
                    <a:p>
                      <a:pPr indent="0" lvl="0" marL="0" rtl="0" algn="l">
                        <a:spcBef>
                          <a:spcPts val="0"/>
                        </a:spcBef>
                        <a:spcAft>
                          <a:spcPts val="0"/>
                        </a:spcAft>
                        <a:buNone/>
                      </a:pPr>
                      <a:r>
                        <a:rPr lang="en" sz="1000" u="sng">
                          <a:solidFill>
                            <a:srgbClr val="323C46"/>
                          </a:solidFill>
                        </a:rPr>
                        <a:t>Debt:</a:t>
                      </a:r>
                      <a:r>
                        <a:rPr lang="en" sz="1000">
                          <a:solidFill>
                            <a:srgbClr val="323C46"/>
                          </a:solidFill>
                        </a:rPr>
                        <a:t> 4.9070 </a:t>
                      </a:r>
                      <a:r>
                        <a:rPr lang="en" sz="1000">
                          <a:solidFill>
                            <a:schemeClr val="dk1"/>
                          </a:solidFill>
                        </a:rPr>
                        <a:t>(P&gt;|t|=0.010)</a:t>
                      </a:r>
                      <a:endParaRPr sz="1000">
                        <a:solidFill>
                          <a:srgbClr val="323C46"/>
                        </a:solidFill>
                      </a:endParaRPr>
                    </a:p>
                  </a:txBody>
                  <a:tcPr marT="9125" marB="9125" marR="9125" marL="9125">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tcPr>
                </a:tc>
              </a:tr>
              <a:tr h="333325">
                <a:tc>
                  <a:txBody>
                    <a:bodyPr/>
                    <a:lstStyle/>
                    <a:p>
                      <a:pPr indent="0" lvl="0" marL="0" rtl="0" algn="l">
                        <a:spcBef>
                          <a:spcPts val="0"/>
                        </a:spcBef>
                        <a:spcAft>
                          <a:spcPts val="0"/>
                        </a:spcAft>
                        <a:buNone/>
                      </a:pPr>
                      <a:r>
                        <a:rPr b="1" lang="en" sz="1000">
                          <a:solidFill>
                            <a:srgbClr val="323C46"/>
                          </a:solidFill>
                        </a:rPr>
                        <a:t>Model Fit </a:t>
                      </a:r>
                      <a:endParaRPr b="1" sz="1000">
                        <a:solidFill>
                          <a:srgbClr val="323C46"/>
                        </a:solidFill>
                      </a:endParaRPr>
                    </a:p>
                  </a:txBody>
                  <a:tcPr marT="9125" marB="9125" marR="9125" marL="9125">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Adj. </a:t>
                      </a:r>
                      <a:r>
                        <a:rPr lang="en" sz="1000">
                          <a:solidFill>
                            <a:schemeClr val="dk1"/>
                          </a:solidFill>
                        </a:rPr>
                        <a:t>R-squared = 0.702</a:t>
                      </a:r>
                      <a:endParaRPr sz="1000">
                        <a:solidFill>
                          <a:schemeClr val="dk1"/>
                        </a:solidFill>
                      </a:endParaRPr>
                    </a:p>
                    <a:p>
                      <a:pPr indent="0" lvl="0" marL="0" rtl="0" algn="l">
                        <a:spcBef>
                          <a:spcPts val="0"/>
                        </a:spcBef>
                        <a:spcAft>
                          <a:spcPts val="0"/>
                        </a:spcAft>
                        <a:buNone/>
                      </a:pPr>
                      <a:r>
                        <a:rPr lang="en" sz="1000">
                          <a:solidFill>
                            <a:schemeClr val="dk1"/>
                          </a:solidFill>
                        </a:rPr>
                        <a:t>F-statistic = 153.0</a:t>
                      </a:r>
                      <a:endParaRPr sz="1000">
                        <a:solidFill>
                          <a:srgbClr val="323C46"/>
                        </a:solidFill>
                      </a:endParaRPr>
                    </a:p>
                  </a:txBody>
                  <a:tcPr marT="9125" marB="9125" marR="9125" marL="9125">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tcPr>
                </a:tc>
                <a:tc>
                  <a:txBody>
                    <a:bodyPr/>
                    <a:lstStyle/>
                    <a:p>
                      <a:pPr indent="0" lvl="0" marL="0" rtl="0" algn="l">
                        <a:spcBef>
                          <a:spcPts val="0"/>
                        </a:spcBef>
                        <a:spcAft>
                          <a:spcPts val="0"/>
                        </a:spcAft>
                        <a:buNone/>
                      </a:pPr>
                      <a:r>
                        <a:rPr b="1" lang="en" sz="1000">
                          <a:solidFill>
                            <a:srgbClr val="323C46"/>
                          </a:solidFill>
                        </a:rPr>
                        <a:t>Adj. </a:t>
                      </a:r>
                      <a:r>
                        <a:rPr b="1" lang="en" sz="1000">
                          <a:solidFill>
                            <a:srgbClr val="323C46"/>
                          </a:solidFill>
                        </a:rPr>
                        <a:t>R-squared = 0.952</a:t>
                      </a:r>
                      <a:endParaRPr b="1" sz="1000">
                        <a:solidFill>
                          <a:srgbClr val="323C46"/>
                        </a:solidFill>
                      </a:endParaRPr>
                    </a:p>
                    <a:p>
                      <a:pPr indent="0" lvl="0" marL="0" rtl="0" algn="l">
                        <a:spcBef>
                          <a:spcPts val="0"/>
                        </a:spcBef>
                        <a:spcAft>
                          <a:spcPts val="0"/>
                        </a:spcAft>
                        <a:buNone/>
                      </a:pPr>
                      <a:r>
                        <a:rPr b="1" lang="en" sz="1000">
                          <a:solidFill>
                            <a:srgbClr val="323C46"/>
                          </a:solidFill>
                        </a:rPr>
                        <a:t>F-statistic = 89.66</a:t>
                      </a:r>
                      <a:endParaRPr b="1" sz="1000">
                        <a:solidFill>
                          <a:srgbClr val="323C46"/>
                        </a:solidFill>
                      </a:endParaRPr>
                    </a:p>
                  </a:txBody>
                  <a:tcPr marT="9125" marB="9125" marR="9125" marL="9125">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tcPr>
                </a:tc>
                <a:tc>
                  <a:txBody>
                    <a:bodyPr/>
                    <a:lstStyle/>
                    <a:p>
                      <a:pPr indent="0" lvl="0" marL="0" rtl="0" algn="l">
                        <a:spcBef>
                          <a:spcPts val="0"/>
                        </a:spcBef>
                        <a:spcAft>
                          <a:spcPts val="0"/>
                        </a:spcAft>
                        <a:buNone/>
                      </a:pPr>
                      <a:r>
                        <a:rPr b="1" lang="en" sz="1000">
                          <a:solidFill>
                            <a:srgbClr val="323C46"/>
                          </a:solidFill>
                        </a:rPr>
                        <a:t>Adj. </a:t>
                      </a:r>
                      <a:r>
                        <a:rPr b="1" lang="en" sz="1000">
                          <a:solidFill>
                            <a:srgbClr val="323C46"/>
                          </a:solidFill>
                        </a:rPr>
                        <a:t>R-squared = 0.977</a:t>
                      </a:r>
                      <a:endParaRPr b="1" sz="1000">
                        <a:solidFill>
                          <a:srgbClr val="323C46"/>
                        </a:solidFill>
                      </a:endParaRPr>
                    </a:p>
                    <a:p>
                      <a:pPr indent="0" lvl="0" marL="0" rtl="0" algn="l">
                        <a:spcBef>
                          <a:spcPts val="0"/>
                        </a:spcBef>
                        <a:spcAft>
                          <a:spcPts val="0"/>
                        </a:spcAft>
                        <a:buNone/>
                      </a:pPr>
                      <a:r>
                        <a:rPr b="1" lang="en" sz="1000">
                          <a:solidFill>
                            <a:srgbClr val="323C46"/>
                          </a:solidFill>
                        </a:rPr>
                        <a:t>F-statistic = 148.7</a:t>
                      </a:r>
                      <a:endParaRPr b="1" sz="1000">
                        <a:solidFill>
                          <a:srgbClr val="323C46"/>
                        </a:solidFill>
                      </a:endParaRPr>
                    </a:p>
                  </a:txBody>
                  <a:tcPr marT="9125" marB="9125" marR="9125" marL="9125">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rgbClr val="323C46"/>
                          </a:solidFill>
                        </a:rPr>
                        <a:t>Adj. </a:t>
                      </a:r>
                      <a:r>
                        <a:rPr lang="en" sz="1000">
                          <a:solidFill>
                            <a:srgbClr val="323C46"/>
                          </a:solidFill>
                        </a:rPr>
                        <a:t>R-squared = 0.740</a:t>
                      </a:r>
                      <a:endParaRPr sz="1000">
                        <a:solidFill>
                          <a:srgbClr val="323C46"/>
                        </a:solidFill>
                      </a:endParaRPr>
                    </a:p>
                    <a:p>
                      <a:pPr indent="0" lvl="0" marL="0" rtl="0" algn="l">
                        <a:spcBef>
                          <a:spcPts val="0"/>
                        </a:spcBef>
                        <a:spcAft>
                          <a:spcPts val="0"/>
                        </a:spcAft>
                        <a:buNone/>
                      </a:pPr>
                      <a:r>
                        <a:rPr lang="en" sz="1000">
                          <a:solidFill>
                            <a:srgbClr val="323C46"/>
                          </a:solidFill>
                        </a:rPr>
                        <a:t>F-statistic = 12.38</a:t>
                      </a:r>
                      <a:endParaRPr sz="1000">
                        <a:solidFill>
                          <a:srgbClr val="323C46"/>
                        </a:solidFill>
                      </a:endParaRPr>
                    </a:p>
                  </a:txBody>
                  <a:tcPr marT="9125" marB="9125" marR="9125" marL="9125">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tcPr>
                </a:tc>
              </a:tr>
              <a:tr h="468375">
                <a:tc>
                  <a:txBody>
                    <a:bodyPr/>
                    <a:lstStyle/>
                    <a:p>
                      <a:pPr indent="0" lvl="0" marL="0" rtl="0" algn="l">
                        <a:spcBef>
                          <a:spcPts val="0"/>
                        </a:spcBef>
                        <a:spcAft>
                          <a:spcPts val="0"/>
                        </a:spcAft>
                        <a:buNone/>
                      </a:pPr>
                      <a:r>
                        <a:rPr b="1" lang="en" sz="1000">
                          <a:solidFill>
                            <a:srgbClr val="323C46"/>
                          </a:solidFill>
                        </a:rPr>
                        <a:t>Diagnostic Tests</a:t>
                      </a:r>
                      <a:endParaRPr b="1" sz="1000">
                        <a:solidFill>
                          <a:srgbClr val="323C46"/>
                        </a:solidFill>
                      </a:endParaRPr>
                    </a:p>
                  </a:txBody>
                  <a:tcPr marT="9125" marB="9125" marR="9125" marL="9125">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Durbin-Watson = 1.202</a:t>
                      </a:r>
                      <a:endParaRPr sz="1000">
                        <a:solidFill>
                          <a:schemeClr val="dk1"/>
                        </a:solidFill>
                      </a:endParaRPr>
                    </a:p>
                    <a:p>
                      <a:pPr indent="0" lvl="0" marL="0" rtl="0" algn="l">
                        <a:spcBef>
                          <a:spcPts val="0"/>
                        </a:spcBef>
                        <a:spcAft>
                          <a:spcPts val="0"/>
                        </a:spcAft>
                        <a:buNone/>
                      </a:pPr>
                      <a:r>
                        <a:rPr lang="en" sz="1000">
                          <a:solidFill>
                            <a:schemeClr val="dk1"/>
                          </a:solidFill>
                        </a:rPr>
                        <a:t>Jarque-Bera = 31.775</a:t>
                      </a:r>
                      <a:endParaRPr sz="1000">
                        <a:solidFill>
                          <a:schemeClr val="dk1"/>
                        </a:solidFill>
                      </a:endParaRPr>
                    </a:p>
                    <a:p>
                      <a:pPr indent="0" lvl="0" marL="0" rtl="0" algn="l">
                        <a:spcBef>
                          <a:spcPts val="0"/>
                        </a:spcBef>
                        <a:spcAft>
                          <a:spcPts val="0"/>
                        </a:spcAft>
                        <a:buNone/>
                      </a:pPr>
                      <a:r>
                        <a:rPr lang="en" sz="1000">
                          <a:solidFill>
                            <a:schemeClr val="dk1"/>
                          </a:solidFill>
                        </a:rPr>
                        <a:t>Cond. No = 1.84</a:t>
                      </a:r>
                      <a:endParaRPr sz="1000">
                        <a:solidFill>
                          <a:srgbClr val="323C46"/>
                        </a:solidFill>
                      </a:endParaRPr>
                    </a:p>
                  </a:txBody>
                  <a:tcPr marT="9125" marB="9125" marR="9125" marL="9125">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tcPr>
                </a:tc>
                <a:tc>
                  <a:txBody>
                    <a:bodyPr/>
                    <a:lstStyle/>
                    <a:p>
                      <a:pPr indent="0" lvl="0" marL="0" rtl="0" algn="l">
                        <a:spcBef>
                          <a:spcPts val="0"/>
                        </a:spcBef>
                        <a:spcAft>
                          <a:spcPts val="0"/>
                        </a:spcAft>
                        <a:buNone/>
                      </a:pPr>
                      <a:r>
                        <a:rPr b="1" lang="en" sz="1000">
                          <a:solidFill>
                            <a:srgbClr val="323C46"/>
                          </a:solidFill>
                        </a:rPr>
                        <a:t>Durbin-Watson = 1.726</a:t>
                      </a:r>
                      <a:endParaRPr b="1" sz="1000">
                        <a:solidFill>
                          <a:srgbClr val="323C46"/>
                        </a:solidFill>
                      </a:endParaRPr>
                    </a:p>
                    <a:p>
                      <a:pPr indent="0" lvl="0" marL="0" rtl="0" algn="l">
                        <a:spcBef>
                          <a:spcPts val="0"/>
                        </a:spcBef>
                        <a:spcAft>
                          <a:spcPts val="0"/>
                        </a:spcAft>
                        <a:buNone/>
                      </a:pPr>
                      <a:r>
                        <a:rPr b="1" lang="en" sz="1000">
                          <a:solidFill>
                            <a:srgbClr val="323C46"/>
                          </a:solidFill>
                        </a:rPr>
                        <a:t>Jarque-Bera = 1.478</a:t>
                      </a:r>
                      <a:endParaRPr b="1" sz="1000">
                        <a:solidFill>
                          <a:srgbClr val="323C46"/>
                        </a:solidFill>
                      </a:endParaRPr>
                    </a:p>
                    <a:p>
                      <a:pPr indent="0" lvl="0" marL="0" rtl="0" algn="l">
                        <a:spcBef>
                          <a:spcPts val="0"/>
                        </a:spcBef>
                        <a:spcAft>
                          <a:spcPts val="0"/>
                        </a:spcAft>
                        <a:buNone/>
                      </a:pPr>
                      <a:r>
                        <a:rPr b="1" lang="en" sz="1000">
                          <a:solidFill>
                            <a:srgbClr val="323C46"/>
                          </a:solidFill>
                        </a:rPr>
                        <a:t>Cond. No = 1.61</a:t>
                      </a:r>
                      <a:endParaRPr b="1" sz="1000">
                        <a:solidFill>
                          <a:srgbClr val="323C46"/>
                        </a:solidFill>
                      </a:endParaRPr>
                    </a:p>
                  </a:txBody>
                  <a:tcPr marT="9125" marB="9125" marR="9125" marL="9125">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tcPr>
                </a:tc>
                <a:tc>
                  <a:txBody>
                    <a:bodyPr/>
                    <a:lstStyle/>
                    <a:p>
                      <a:pPr indent="0" lvl="0" marL="0" rtl="0" algn="l">
                        <a:spcBef>
                          <a:spcPts val="0"/>
                        </a:spcBef>
                        <a:spcAft>
                          <a:spcPts val="0"/>
                        </a:spcAft>
                        <a:buNone/>
                      </a:pPr>
                      <a:r>
                        <a:rPr b="1" lang="en" sz="1000">
                          <a:solidFill>
                            <a:srgbClr val="323C46"/>
                          </a:solidFill>
                        </a:rPr>
                        <a:t>Durbin-Watson = 2.724</a:t>
                      </a:r>
                      <a:endParaRPr b="1" sz="1000">
                        <a:solidFill>
                          <a:srgbClr val="323C46"/>
                        </a:solidFill>
                      </a:endParaRPr>
                    </a:p>
                    <a:p>
                      <a:pPr indent="0" lvl="0" marL="0" rtl="0" algn="l">
                        <a:spcBef>
                          <a:spcPts val="0"/>
                        </a:spcBef>
                        <a:spcAft>
                          <a:spcPts val="0"/>
                        </a:spcAft>
                        <a:buNone/>
                      </a:pPr>
                      <a:r>
                        <a:rPr b="1" lang="en" sz="1000">
                          <a:solidFill>
                            <a:srgbClr val="323C46"/>
                          </a:solidFill>
                        </a:rPr>
                        <a:t>Jarque-Bera = 0.784</a:t>
                      </a:r>
                      <a:endParaRPr b="1" sz="1000">
                        <a:solidFill>
                          <a:srgbClr val="323C46"/>
                        </a:solidFill>
                      </a:endParaRPr>
                    </a:p>
                    <a:p>
                      <a:pPr indent="0" lvl="0" marL="0" rtl="0" algn="l">
                        <a:spcBef>
                          <a:spcPts val="0"/>
                        </a:spcBef>
                        <a:spcAft>
                          <a:spcPts val="0"/>
                        </a:spcAft>
                        <a:buNone/>
                      </a:pPr>
                      <a:r>
                        <a:rPr b="1" lang="en" sz="1000">
                          <a:solidFill>
                            <a:schemeClr val="dk1"/>
                          </a:solidFill>
                        </a:rPr>
                        <a:t>Cond. No = 1.96</a:t>
                      </a:r>
                      <a:endParaRPr b="1" sz="1000">
                        <a:solidFill>
                          <a:srgbClr val="323C46"/>
                        </a:solidFill>
                      </a:endParaRPr>
                    </a:p>
                  </a:txBody>
                  <a:tcPr marT="9125" marB="9125" marR="9125" marL="9125">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000">
                          <a:solidFill>
                            <a:srgbClr val="323C46"/>
                          </a:solidFill>
                        </a:rPr>
                        <a:t>Durbin-Watson = 1.278</a:t>
                      </a:r>
                      <a:endParaRPr sz="1000">
                        <a:solidFill>
                          <a:srgbClr val="323C46"/>
                        </a:solidFill>
                      </a:endParaRPr>
                    </a:p>
                    <a:p>
                      <a:pPr indent="0" lvl="0" marL="0" rtl="0" algn="l">
                        <a:lnSpc>
                          <a:spcPct val="80000"/>
                        </a:lnSpc>
                        <a:spcBef>
                          <a:spcPts val="408"/>
                        </a:spcBef>
                        <a:spcAft>
                          <a:spcPts val="0"/>
                        </a:spcAft>
                        <a:buNone/>
                      </a:pPr>
                      <a:r>
                        <a:rPr lang="en" sz="1000">
                          <a:solidFill>
                            <a:srgbClr val="323C46"/>
                          </a:solidFill>
                        </a:rPr>
                        <a:t>Jarque-Bera = 1.068</a:t>
                      </a:r>
                      <a:endParaRPr sz="1000">
                        <a:solidFill>
                          <a:srgbClr val="323C46"/>
                        </a:solidFill>
                      </a:endParaRPr>
                    </a:p>
                    <a:p>
                      <a:pPr indent="0" lvl="0" marL="0" rtl="0" algn="l">
                        <a:lnSpc>
                          <a:spcPct val="80000"/>
                        </a:lnSpc>
                        <a:spcBef>
                          <a:spcPts val="408"/>
                        </a:spcBef>
                        <a:spcAft>
                          <a:spcPts val="408"/>
                        </a:spcAft>
                        <a:buNone/>
                      </a:pPr>
                      <a:r>
                        <a:rPr lang="en" sz="1000">
                          <a:solidFill>
                            <a:srgbClr val="323C46"/>
                          </a:solidFill>
                        </a:rPr>
                        <a:t>Cond. No = 8.75 </a:t>
                      </a:r>
                      <a:endParaRPr sz="1000">
                        <a:solidFill>
                          <a:srgbClr val="323C46"/>
                        </a:solidFill>
                      </a:endParaRPr>
                    </a:p>
                  </a:txBody>
                  <a:tcPr marT="9125" marB="9125" marR="9125" marL="9125">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tcPr>
                </a:tc>
              </a:tr>
            </a:tbl>
          </a:graphicData>
        </a:graphic>
      </p:graphicFrame>
      <p:sp>
        <p:nvSpPr>
          <p:cNvPr id="866" name="Google Shape;866;p85"/>
          <p:cNvSpPr txBox="1"/>
          <p:nvPr/>
        </p:nvSpPr>
        <p:spPr>
          <a:xfrm>
            <a:off x="83075" y="3442400"/>
            <a:ext cx="8911800" cy="15915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Model Comparison and Evaluation: </a:t>
            </a:r>
            <a:endParaRPr b="1" sz="1100">
              <a:solidFill>
                <a:schemeClr val="lt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Model 1 analyzes monthly data and suggests that general CPI has a positive impact while GDP has a negative impact on the dependent variable. It has the lowest r-squared among the four and potential autocorrelation issues (Jarque-Bera).</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For predictive accuracy and statistical reliability, Models 2 and 3 are preferable due to their high R-squared values, lower autocorrelation, and better conformity to normal distribution in residuals. </a:t>
            </a:r>
            <a:endParaRPr sz="1100">
              <a:solidFill>
                <a:schemeClr val="dk1"/>
              </a:solidFill>
            </a:endParaRPr>
          </a:p>
          <a:p>
            <a:pPr indent="-115570" lvl="1" marL="320040" rtl="0" algn="l">
              <a:lnSpc>
                <a:spcPct val="80000"/>
              </a:lnSpc>
              <a:spcBef>
                <a:spcPts val="0"/>
              </a:spcBef>
              <a:spcAft>
                <a:spcPts val="0"/>
              </a:spcAft>
              <a:buClr>
                <a:schemeClr val="dk1"/>
              </a:buClr>
              <a:buSzPts val="1100"/>
              <a:buChar char="○"/>
            </a:pPr>
            <a:r>
              <a:rPr lang="en" sz="1100">
                <a:solidFill>
                  <a:schemeClr val="dk1"/>
                </a:solidFill>
              </a:rPr>
              <a:t>both feature a combination of national and regional indicators from Chile and Santiago for robust model fits</a:t>
            </a:r>
            <a:endParaRPr sz="1100">
              <a:solidFill>
                <a:schemeClr val="dk1"/>
              </a:solidFill>
            </a:endParaRPr>
          </a:p>
          <a:p>
            <a:pPr indent="-115570" lvl="1" marL="320040" rtl="0" algn="l">
              <a:lnSpc>
                <a:spcPct val="80000"/>
              </a:lnSpc>
              <a:spcBef>
                <a:spcPts val="0"/>
              </a:spcBef>
              <a:spcAft>
                <a:spcPts val="0"/>
              </a:spcAft>
              <a:buClr>
                <a:schemeClr val="dk1"/>
              </a:buClr>
              <a:buSzPts val="1100"/>
              <a:buChar char="○"/>
            </a:pPr>
            <a:r>
              <a:rPr lang="en" sz="1100">
                <a:solidFill>
                  <a:schemeClr val="dk1"/>
                </a:solidFill>
              </a:rPr>
              <a:t>Model 2 captures economic fluctuations, while Model 3 combines the moving average of Chilean GDP with Santiago interurban toll rates, linking broader economic output with local transportation factors</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Model 4 examines the impact of GDP, CPI, and household debt on a yearly basis, with a strong emphasis on CPI, but shows potential underfitting issues.</a:t>
            </a:r>
            <a:endParaRPr sz="11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86"/>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2: Macroeconomic Correlation Analysis</a:t>
            </a:r>
            <a:endParaRPr/>
          </a:p>
        </p:txBody>
      </p:sp>
      <p:sp>
        <p:nvSpPr>
          <p:cNvPr id="872" name="Google Shape;872;p86"/>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2.3 Multivariate Correlation</a:t>
            </a:r>
            <a:endParaRPr sz="1353"/>
          </a:p>
        </p:txBody>
      </p:sp>
      <p:sp>
        <p:nvSpPr>
          <p:cNvPr id="873" name="Google Shape;873;p86"/>
          <p:cNvSpPr txBox="1"/>
          <p:nvPr>
            <p:ph idx="2" type="body"/>
          </p:nvPr>
        </p:nvSpPr>
        <p:spPr>
          <a:xfrm>
            <a:off x="173025" y="7311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2.3.5 </a:t>
            </a:r>
            <a:r>
              <a:rPr lang="en" sz="1250" u="sng"/>
              <a:t>General Conclusion and Explanations</a:t>
            </a:r>
            <a:r>
              <a:rPr lang="en" sz="1253" u="sng"/>
              <a:t> </a:t>
            </a:r>
            <a:endParaRPr sz="1253" u="sng"/>
          </a:p>
        </p:txBody>
      </p:sp>
      <p:graphicFrame>
        <p:nvGraphicFramePr>
          <p:cNvPr id="874" name="Google Shape;874;p86"/>
          <p:cNvGraphicFramePr/>
          <p:nvPr/>
        </p:nvGraphicFramePr>
        <p:xfrm>
          <a:off x="173025" y="1013725"/>
          <a:ext cx="3000000" cy="3000000"/>
        </p:xfrm>
        <a:graphic>
          <a:graphicData uri="http://schemas.openxmlformats.org/drawingml/2006/table">
            <a:tbl>
              <a:tblPr>
                <a:noFill/>
                <a:tableStyleId>{601EBD30-51A0-450B-A0B5-BBE39D0BF1D0}</a:tableStyleId>
              </a:tblPr>
              <a:tblGrid>
                <a:gridCol w="943925"/>
                <a:gridCol w="2023250"/>
                <a:gridCol w="1985475"/>
                <a:gridCol w="1983925"/>
                <a:gridCol w="1858200"/>
              </a:tblGrid>
              <a:tr h="176625">
                <a:tc>
                  <a:txBody>
                    <a:bodyPr/>
                    <a:lstStyle/>
                    <a:p>
                      <a:pPr indent="0" lvl="0" marL="0" rtl="0" algn="l">
                        <a:spcBef>
                          <a:spcPts val="0"/>
                        </a:spcBef>
                        <a:spcAft>
                          <a:spcPts val="0"/>
                        </a:spcAft>
                        <a:buNone/>
                      </a:pPr>
                      <a:r>
                        <a:rPr b="1" lang="en" sz="1000">
                          <a:solidFill>
                            <a:srgbClr val="323C46"/>
                          </a:solidFill>
                        </a:rPr>
                        <a:t>Model</a:t>
                      </a:r>
                      <a:endParaRPr b="1" sz="1000">
                        <a:solidFill>
                          <a:srgbClr val="323C46"/>
                        </a:solidFill>
                      </a:endParaRPr>
                    </a:p>
                  </a:txBody>
                  <a:tcPr marT="9125" marB="9125" marR="9125" marL="9125" anchor="ctr">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solidFill>
                      <a:srgbClr val="F2AFAC"/>
                    </a:solidFill>
                  </a:tcPr>
                </a:tc>
                <a:tc>
                  <a:txBody>
                    <a:bodyPr/>
                    <a:lstStyle/>
                    <a:p>
                      <a:pPr indent="0" lvl="0" marL="0" rtl="0" algn="l">
                        <a:lnSpc>
                          <a:spcPct val="80000"/>
                        </a:lnSpc>
                        <a:spcBef>
                          <a:spcPts val="0"/>
                        </a:spcBef>
                        <a:spcAft>
                          <a:spcPts val="408"/>
                        </a:spcAft>
                        <a:buNone/>
                      </a:pPr>
                      <a:r>
                        <a:rPr b="1" lang="en" sz="1000">
                          <a:solidFill>
                            <a:schemeClr val="dk1"/>
                          </a:solidFill>
                        </a:rPr>
                        <a:t>Model 1</a:t>
                      </a:r>
                      <a:endParaRPr b="1" sz="1000">
                        <a:solidFill>
                          <a:schemeClr val="dk1"/>
                        </a:solidFill>
                      </a:endParaRPr>
                    </a:p>
                  </a:txBody>
                  <a:tcPr marT="9125" marB="9125" marR="9125" marL="9125" anchor="ctr">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solidFill>
                      <a:srgbClr val="F2AFAC"/>
                    </a:solidFill>
                  </a:tcPr>
                </a:tc>
                <a:tc>
                  <a:txBody>
                    <a:bodyPr/>
                    <a:lstStyle/>
                    <a:p>
                      <a:pPr indent="0" lvl="0" marL="0" rtl="0" algn="l">
                        <a:lnSpc>
                          <a:spcPct val="80000"/>
                        </a:lnSpc>
                        <a:spcBef>
                          <a:spcPts val="0"/>
                        </a:spcBef>
                        <a:spcAft>
                          <a:spcPts val="408"/>
                        </a:spcAft>
                        <a:buNone/>
                      </a:pPr>
                      <a:r>
                        <a:rPr b="1" lang="en" sz="1000">
                          <a:solidFill>
                            <a:schemeClr val="dk1"/>
                          </a:solidFill>
                        </a:rPr>
                        <a:t>Model 2</a:t>
                      </a:r>
                      <a:endParaRPr b="1" sz="1000">
                        <a:solidFill>
                          <a:schemeClr val="dk1"/>
                        </a:solidFill>
                      </a:endParaRPr>
                    </a:p>
                  </a:txBody>
                  <a:tcPr marT="9125" marB="9125" marR="9125" marL="9125" anchor="ctr">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solidFill>
                      <a:srgbClr val="F2AFAC"/>
                    </a:solidFill>
                  </a:tcPr>
                </a:tc>
                <a:tc>
                  <a:txBody>
                    <a:bodyPr/>
                    <a:lstStyle/>
                    <a:p>
                      <a:pPr indent="0" lvl="0" marL="0" rtl="0" algn="l">
                        <a:lnSpc>
                          <a:spcPct val="80000"/>
                        </a:lnSpc>
                        <a:spcBef>
                          <a:spcPts val="0"/>
                        </a:spcBef>
                        <a:spcAft>
                          <a:spcPts val="408"/>
                        </a:spcAft>
                        <a:buNone/>
                      </a:pPr>
                      <a:r>
                        <a:rPr b="1" lang="en" sz="1000">
                          <a:solidFill>
                            <a:schemeClr val="dk1"/>
                          </a:solidFill>
                        </a:rPr>
                        <a:t>Model 3</a:t>
                      </a:r>
                      <a:endParaRPr b="1" sz="1000">
                        <a:solidFill>
                          <a:schemeClr val="dk1"/>
                        </a:solidFill>
                      </a:endParaRPr>
                    </a:p>
                  </a:txBody>
                  <a:tcPr marT="9125" marB="9125" marR="9125" marL="9125" anchor="ctr">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solidFill>
                      <a:srgbClr val="F2AFAC"/>
                    </a:solidFill>
                  </a:tcPr>
                </a:tc>
                <a:tc>
                  <a:txBody>
                    <a:bodyPr/>
                    <a:lstStyle/>
                    <a:p>
                      <a:pPr indent="0" lvl="0" marL="0" rtl="0" algn="l">
                        <a:spcBef>
                          <a:spcPts val="0"/>
                        </a:spcBef>
                        <a:spcAft>
                          <a:spcPts val="0"/>
                        </a:spcAft>
                        <a:buNone/>
                      </a:pPr>
                      <a:r>
                        <a:rPr b="1" lang="en" sz="1000">
                          <a:solidFill>
                            <a:srgbClr val="323C46"/>
                          </a:solidFill>
                        </a:rPr>
                        <a:t>Model 4</a:t>
                      </a:r>
                      <a:endParaRPr b="1" sz="1000">
                        <a:solidFill>
                          <a:srgbClr val="323C46"/>
                        </a:solidFill>
                      </a:endParaRPr>
                    </a:p>
                  </a:txBody>
                  <a:tcPr marT="9125" marB="9125" marR="9125" marL="9125" anchor="ctr">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solidFill>
                      <a:srgbClr val="F2AFAC"/>
                    </a:solidFill>
                  </a:tcPr>
                </a:tc>
              </a:tr>
              <a:tr h="614700">
                <a:tc>
                  <a:txBody>
                    <a:bodyPr/>
                    <a:lstStyle/>
                    <a:p>
                      <a:pPr indent="0" lvl="0" marL="0" rtl="0" algn="l">
                        <a:spcBef>
                          <a:spcPts val="0"/>
                        </a:spcBef>
                        <a:spcAft>
                          <a:spcPts val="0"/>
                        </a:spcAft>
                        <a:buNone/>
                      </a:pPr>
                      <a:r>
                        <a:rPr b="1" lang="en" sz="1000">
                          <a:solidFill>
                            <a:srgbClr val="323C46"/>
                          </a:solidFill>
                        </a:rPr>
                        <a:t>Independent Variables </a:t>
                      </a:r>
                      <a:endParaRPr b="1" sz="1000">
                        <a:solidFill>
                          <a:srgbClr val="323C46"/>
                        </a:solidFill>
                      </a:endParaRPr>
                    </a:p>
                  </a:txBody>
                  <a:tcPr marT="9125" marB="9125" marR="9125" marL="9125" anchor="ctr">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solidFill>
                      <a:srgbClr val="F2AFAC"/>
                    </a:solidFill>
                  </a:tcPr>
                </a:tc>
                <a:tc>
                  <a:txBody>
                    <a:bodyPr/>
                    <a:lstStyle/>
                    <a:p>
                      <a:pPr indent="0" lvl="0" marL="0" rtl="0" algn="l">
                        <a:lnSpc>
                          <a:spcPct val="80000"/>
                        </a:lnSpc>
                        <a:spcBef>
                          <a:spcPts val="0"/>
                        </a:spcBef>
                        <a:spcAft>
                          <a:spcPts val="0"/>
                        </a:spcAft>
                        <a:buNone/>
                      </a:pPr>
                      <a:r>
                        <a:rPr b="1" lang="en" sz="1000">
                          <a:solidFill>
                            <a:schemeClr val="dk1"/>
                          </a:solidFill>
                        </a:rPr>
                        <a:t>1. Chilean GDP, Moving Average</a:t>
                      </a:r>
                      <a:endParaRPr b="1" sz="1000">
                        <a:solidFill>
                          <a:schemeClr val="dk1"/>
                        </a:solidFill>
                      </a:endParaRPr>
                    </a:p>
                    <a:p>
                      <a:pPr indent="0" lvl="0" marL="0" rtl="0" algn="l">
                        <a:lnSpc>
                          <a:spcPct val="80000"/>
                        </a:lnSpc>
                        <a:spcBef>
                          <a:spcPts val="408"/>
                        </a:spcBef>
                        <a:spcAft>
                          <a:spcPts val="408"/>
                        </a:spcAft>
                        <a:buNone/>
                      </a:pPr>
                      <a:r>
                        <a:rPr b="1" lang="en" sz="1000">
                          <a:solidFill>
                            <a:schemeClr val="dk1"/>
                          </a:solidFill>
                        </a:rPr>
                        <a:t>2. Chilean General CPI, Moving Average </a:t>
                      </a:r>
                      <a:endParaRPr b="1" sz="1000">
                        <a:solidFill>
                          <a:schemeClr val="dk1"/>
                        </a:solidFill>
                      </a:endParaRPr>
                    </a:p>
                  </a:txBody>
                  <a:tcPr marT="9125" marB="9125" marR="9125" marL="9125" anchor="ctr">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solidFill>
                      <a:srgbClr val="F2AFAC"/>
                    </a:solidFill>
                  </a:tcPr>
                </a:tc>
                <a:tc>
                  <a:txBody>
                    <a:bodyPr/>
                    <a:lstStyle/>
                    <a:p>
                      <a:pPr indent="0" lvl="0" marL="0" rtl="0" algn="l">
                        <a:lnSpc>
                          <a:spcPct val="80000"/>
                        </a:lnSpc>
                        <a:spcBef>
                          <a:spcPts val="0"/>
                        </a:spcBef>
                        <a:spcAft>
                          <a:spcPts val="0"/>
                        </a:spcAft>
                        <a:buNone/>
                      </a:pPr>
                      <a:r>
                        <a:rPr b="1" lang="en" sz="1000">
                          <a:solidFill>
                            <a:schemeClr val="dk1"/>
                          </a:solidFill>
                        </a:rPr>
                        <a:t>1. Santiago GDP </a:t>
                      </a:r>
                      <a:endParaRPr b="1" sz="1000">
                        <a:solidFill>
                          <a:schemeClr val="dk1"/>
                        </a:solidFill>
                      </a:endParaRPr>
                    </a:p>
                    <a:p>
                      <a:pPr indent="0" lvl="0" marL="0" rtl="0" algn="l">
                        <a:lnSpc>
                          <a:spcPct val="80000"/>
                        </a:lnSpc>
                        <a:spcBef>
                          <a:spcPts val="408"/>
                        </a:spcBef>
                        <a:spcAft>
                          <a:spcPts val="408"/>
                        </a:spcAft>
                        <a:buNone/>
                      </a:pPr>
                      <a:r>
                        <a:rPr b="1" lang="en" sz="1000">
                          <a:solidFill>
                            <a:schemeClr val="dk1"/>
                          </a:solidFill>
                        </a:rPr>
                        <a:t>2. Chilean GDP Deflator</a:t>
                      </a:r>
                      <a:endParaRPr b="1" sz="1000">
                        <a:solidFill>
                          <a:srgbClr val="323C46"/>
                        </a:solidFill>
                      </a:endParaRPr>
                    </a:p>
                  </a:txBody>
                  <a:tcPr marT="9125" marB="9125" marR="9125" marL="9125" anchor="ctr">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solidFill>
                      <a:srgbClr val="F2AFAC"/>
                    </a:solidFill>
                  </a:tcPr>
                </a:tc>
                <a:tc>
                  <a:txBody>
                    <a:bodyPr/>
                    <a:lstStyle/>
                    <a:p>
                      <a:pPr indent="0" lvl="0" marL="0" rtl="0" algn="l">
                        <a:lnSpc>
                          <a:spcPct val="80000"/>
                        </a:lnSpc>
                        <a:spcBef>
                          <a:spcPts val="0"/>
                        </a:spcBef>
                        <a:spcAft>
                          <a:spcPts val="0"/>
                        </a:spcAft>
                        <a:buNone/>
                      </a:pPr>
                      <a:r>
                        <a:rPr b="1" lang="en" sz="1000">
                          <a:solidFill>
                            <a:schemeClr val="dk1"/>
                          </a:solidFill>
                        </a:rPr>
                        <a:t>1. Chilean GDP, Moving Average</a:t>
                      </a:r>
                      <a:endParaRPr b="1" sz="1000">
                        <a:solidFill>
                          <a:schemeClr val="dk1"/>
                        </a:solidFill>
                      </a:endParaRPr>
                    </a:p>
                    <a:p>
                      <a:pPr indent="0" lvl="0" marL="0" rtl="0" algn="l">
                        <a:lnSpc>
                          <a:spcPct val="80000"/>
                        </a:lnSpc>
                        <a:spcBef>
                          <a:spcPts val="408"/>
                        </a:spcBef>
                        <a:spcAft>
                          <a:spcPts val="408"/>
                        </a:spcAft>
                        <a:buNone/>
                      </a:pPr>
                      <a:r>
                        <a:rPr b="1" lang="en" sz="1000">
                          <a:solidFill>
                            <a:schemeClr val="dk1"/>
                          </a:solidFill>
                        </a:rPr>
                        <a:t>2. Santiago Interurban Toll Passage</a:t>
                      </a:r>
                      <a:endParaRPr b="1" sz="1000">
                        <a:solidFill>
                          <a:srgbClr val="323C46"/>
                        </a:solidFill>
                      </a:endParaRPr>
                    </a:p>
                  </a:txBody>
                  <a:tcPr marT="9125" marB="9125" marR="9125" marL="9125" anchor="ctr">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solidFill>
                      <a:srgbClr val="F2AFAC"/>
                    </a:solidFill>
                  </a:tcPr>
                </a:tc>
                <a:tc>
                  <a:txBody>
                    <a:bodyPr/>
                    <a:lstStyle/>
                    <a:p>
                      <a:pPr indent="0" lvl="0" marL="0" rtl="0" algn="l">
                        <a:spcBef>
                          <a:spcPts val="0"/>
                        </a:spcBef>
                        <a:spcAft>
                          <a:spcPts val="0"/>
                        </a:spcAft>
                        <a:buNone/>
                      </a:pPr>
                      <a:r>
                        <a:rPr b="1" lang="en" sz="1000">
                          <a:solidFill>
                            <a:srgbClr val="323C46"/>
                          </a:solidFill>
                        </a:rPr>
                        <a:t>1. Chilean GDP </a:t>
                      </a:r>
                      <a:endParaRPr b="1" sz="1000">
                        <a:solidFill>
                          <a:srgbClr val="323C46"/>
                        </a:solidFill>
                      </a:endParaRPr>
                    </a:p>
                    <a:p>
                      <a:pPr indent="0" lvl="0" marL="0" rtl="0" algn="l">
                        <a:spcBef>
                          <a:spcPts val="0"/>
                        </a:spcBef>
                        <a:spcAft>
                          <a:spcPts val="0"/>
                        </a:spcAft>
                        <a:buNone/>
                      </a:pPr>
                      <a:r>
                        <a:rPr b="1" lang="en" sz="1000">
                          <a:solidFill>
                            <a:srgbClr val="323C46"/>
                          </a:solidFill>
                        </a:rPr>
                        <a:t>2. Chilean General CPI </a:t>
                      </a:r>
                      <a:endParaRPr b="1" sz="1000">
                        <a:solidFill>
                          <a:srgbClr val="323C46"/>
                        </a:solidFill>
                      </a:endParaRPr>
                    </a:p>
                    <a:p>
                      <a:pPr indent="0" lvl="0" marL="0" rtl="0" algn="l">
                        <a:spcBef>
                          <a:spcPts val="0"/>
                        </a:spcBef>
                        <a:spcAft>
                          <a:spcPts val="0"/>
                        </a:spcAft>
                        <a:buNone/>
                      </a:pPr>
                      <a:r>
                        <a:rPr b="1" lang="en" sz="1000">
                          <a:solidFill>
                            <a:srgbClr val="323C46"/>
                          </a:solidFill>
                        </a:rPr>
                        <a:t>3. Chilean Household Debt</a:t>
                      </a:r>
                      <a:endParaRPr b="1" sz="1000">
                        <a:solidFill>
                          <a:srgbClr val="323C46"/>
                        </a:solidFill>
                      </a:endParaRPr>
                    </a:p>
                  </a:txBody>
                  <a:tcPr marT="9125" marB="9125" marR="9125" marL="9125" anchor="ctr">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solidFill>
                      <a:srgbClr val="F2AFAC"/>
                    </a:solidFill>
                  </a:tcPr>
                </a:tc>
              </a:tr>
              <a:tr h="216900">
                <a:tc>
                  <a:txBody>
                    <a:bodyPr/>
                    <a:lstStyle/>
                    <a:p>
                      <a:pPr indent="0" lvl="0" marL="0" rtl="0" algn="l">
                        <a:spcBef>
                          <a:spcPts val="0"/>
                        </a:spcBef>
                        <a:spcAft>
                          <a:spcPts val="0"/>
                        </a:spcAft>
                        <a:buNone/>
                      </a:pPr>
                      <a:r>
                        <a:rPr b="1" lang="en" sz="1000">
                          <a:solidFill>
                            <a:srgbClr val="323C46"/>
                          </a:solidFill>
                        </a:rPr>
                        <a:t>Granularity </a:t>
                      </a:r>
                      <a:endParaRPr b="1" sz="1000">
                        <a:solidFill>
                          <a:srgbClr val="323C46"/>
                        </a:solidFill>
                      </a:endParaRPr>
                    </a:p>
                  </a:txBody>
                  <a:tcPr marT="9125" marB="9125" marR="9125" marL="9125">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tcPr>
                </a:tc>
                <a:tc>
                  <a:txBody>
                    <a:bodyPr/>
                    <a:lstStyle/>
                    <a:p>
                      <a:pPr indent="0" lvl="0" marL="0" rtl="0" algn="l">
                        <a:lnSpc>
                          <a:spcPct val="80000"/>
                        </a:lnSpc>
                        <a:spcBef>
                          <a:spcPts val="0"/>
                        </a:spcBef>
                        <a:spcAft>
                          <a:spcPts val="408"/>
                        </a:spcAft>
                        <a:buNone/>
                      </a:pPr>
                      <a:r>
                        <a:rPr lang="en" sz="1000">
                          <a:solidFill>
                            <a:schemeClr val="dk1"/>
                          </a:solidFill>
                        </a:rPr>
                        <a:t>Monthly</a:t>
                      </a:r>
                      <a:endParaRPr sz="1000">
                        <a:solidFill>
                          <a:schemeClr val="dk1"/>
                        </a:solidFill>
                      </a:endParaRPr>
                    </a:p>
                  </a:txBody>
                  <a:tcPr marT="9125" marB="9125" marR="9125" marL="9125" anchor="ctr">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tcPr>
                </a:tc>
                <a:tc>
                  <a:txBody>
                    <a:bodyPr/>
                    <a:lstStyle/>
                    <a:p>
                      <a:pPr indent="0" lvl="0" marL="0" rtl="0" algn="l">
                        <a:lnSpc>
                          <a:spcPct val="80000"/>
                        </a:lnSpc>
                        <a:spcBef>
                          <a:spcPts val="0"/>
                        </a:spcBef>
                        <a:spcAft>
                          <a:spcPts val="408"/>
                        </a:spcAft>
                        <a:buNone/>
                      </a:pPr>
                      <a:r>
                        <a:rPr b="1" lang="en" sz="1000">
                          <a:solidFill>
                            <a:schemeClr val="dk1"/>
                          </a:solidFill>
                        </a:rPr>
                        <a:t>Yearly</a:t>
                      </a:r>
                      <a:endParaRPr b="1" sz="1000">
                        <a:solidFill>
                          <a:schemeClr val="dk1"/>
                        </a:solidFill>
                      </a:endParaRPr>
                    </a:p>
                  </a:txBody>
                  <a:tcPr marT="9125" marB="9125" marR="9125" marL="9125" anchor="ctr">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tcPr>
                </a:tc>
                <a:tc>
                  <a:txBody>
                    <a:bodyPr/>
                    <a:lstStyle/>
                    <a:p>
                      <a:pPr indent="0" lvl="0" marL="0" rtl="0" algn="l">
                        <a:spcBef>
                          <a:spcPts val="0"/>
                        </a:spcBef>
                        <a:spcAft>
                          <a:spcPts val="0"/>
                        </a:spcAft>
                        <a:buNone/>
                      </a:pPr>
                      <a:r>
                        <a:rPr b="1" lang="en" sz="1000">
                          <a:solidFill>
                            <a:srgbClr val="323C46"/>
                          </a:solidFill>
                        </a:rPr>
                        <a:t>Yearly</a:t>
                      </a:r>
                      <a:endParaRPr b="1" sz="1000">
                        <a:solidFill>
                          <a:srgbClr val="323C46"/>
                        </a:solidFill>
                      </a:endParaRPr>
                    </a:p>
                  </a:txBody>
                  <a:tcPr marT="9125" marB="9125" marR="9125" marL="9125" anchor="ctr">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rgbClr val="323C46"/>
                          </a:solidFill>
                        </a:rPr>
                        <a:t>Yearly </a:t>
                      </a:r>
                      <a:endParaRPr sz="1000">
                        <a:solidFill>
                          <a:srgbClr val="323C46"/>
                        </a:solidFill>
                      </a:endParaRPr>
                    </a:p>
                  </a:txBody>
                  <a:tcPr marT="9125" marB="9125" marR="9125" marL="9125" anchor="ctr">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tcPr>
                </a:tc>
              </a:tr>
              <a:tr h="603025">
                <a:tc>
                  <a:txBody>
                    <a:bodyPr/>
                    <a:lstStyle/>
                    <a:p>
                      <a:pPr indent="0" lvl="0" marL="0" rtl="0" algn="l">
                        <a:spcBef>
                          <a:spcPts val="0"/>
                        </a:spcBef>
                        <a:spcAft>
                          <a:spcPts val="0"/>
                        </a:spcAft>
                        <a:buNone/>
                      </a:pPr>
                      <a:r>
                        <a:rPr b="1" lang="en" sz="1000">
                          <a:solidFill>
                            <a:srgbClr val="323C46"/>
                          </a:solidFill>
                        </a:rPr>
                        <a:t>Coefficients </a:t>
                      </a:r>
                      <a:endParaRPr b="1" sz="1000">
                        <a:solidFill>
                          <a:srgbClr val="323C46"/>
                        </a:solidFill>
                      </a:endParaRPr>
                    </a:p>
                  </a:txBody>
                  <a:tcPr marT="9125" marB="9125" marR="9125" marL="9125">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tcPr>
                </a:tc>
                <a:tc>
                  <a:txBody>
                    <a:bodyPr/>
                    <a:lstStyle/>
                    <a:p>
                      <a:pPr indent="0" lvl="0" marL="0" rtl="0" algn="l">
                        <a:spcBef>
                          <a:spcPts val="0"/>
                        </a:spcBef>
                        <a:spcAft>
                          <a:spcPts val="0"/>
                        </a:spcAft>
                        <a:buNone/>
                      </a:pPr>
                      <a:r>
                        <a:rPr lang="en" sz="1000" u="sng">
                          <a:solidFill>
                            <a:schemeClr val="dk1"/>
                          </a:solidFill>
                        </a:rPr>
                        <a:t>Const: </a:t>
                      </a:r>
                      <a:r>
                        <a:rPr lang="en" sz="1000">
                          <a:solidFill>
                            <a:schemeClr val="dk1"/>
                          </a:solidFill>
                        </a:rPr>
                        <a:t>10.7690 (P&gt;|t|=0.000)</a:t>
                      </a:r>
                      <a:endParaRPr sz="1000">
                        <a:solidFill>
                          <a:schemeClr val="dk1"/>
                        </a:solidFill>
                      </a:endParaRPr>
                    </a:p>
                    <a:p>
                      <a:pPr indent="0" lvl="0" marL="0" rtl="0" algn="l">
                        <a:spcBef>
                          <a:spcPts val="0"/>
                        </a:spcBef>
                        <a:spcAft>
                          <a:spcPts val="0"/>
                        </a:spcAft>
                        <a:buNone/>
                      </a:pPr>
                      <a:r>
                        <a:rPr lang="en" sz="1000" u="sng">
                          <a:solidFill>
                            <a:schemeClr val="dk1"/>
                          </a:solidFill>
                        </a:rPr>
                        <a:t>GDP MA: </a:t>
                      </a:r>
                      <a:r>
                        <a:rPr lang="en" sz="1000">
                          <a:solidFill>
                            <a:schemeClr val="dk1"/>
                          </a:solidFill>
                        </a:rPr>
                        <a:t>-1.7772 (P&gt;|t|=0.000)</a:t>
                      </a:r>
                      <a:endParaRPr sz="1000">
                        <a:solidFill>
                          <a:schemeClr val="dk1"/>
                        </a:solidFill>
                      </a:endParaRPr>
                    </a:p>
                    <a:p>
                      <a:pPr indent="0" lvl="0" marL="0" rtl="0" algn="l">
                        <a:spcBef>
                          <a:spcPts val="0"/>
                        </a:spcBef>
                        <a:spcAft>
                          <a:spcPts val="0"/>
                        </a:spcAft>
                        <a:buNone/>
                      </a:pPr>
                      <a:r>
                        <a:rPr lang="en" sz="1000" u="sng">
                          <a:solidFill>
                            <a:schemeClr val="dk1"/>
                          </a:solidFill>
                        </a:rPr>
                        <a:t>CPI MA: </a:t>
                      </a:r>
                      <a:r>
                        <a:rPr lang="en" sz="1000">
                          <a:solidFill>
                            <a:schemeClr val="dk1"/>
                          </a:solidFill>
                        </a:rPr>
                        <a:t>1.8592 (P&gt;|t|=0.000)</a:t>
                      </a:r>
                      <a:endParaRPr sz="1000">
                        <a:solidFill>
                          <a:srgbClr val="323C46"/>
                        </a:solidFill>
                      </a:endParaRPr>
                    </a:p>
                  </a:txBody>
                  <a:tcPr marT="9125" marB="9125" marR="9125" marL="9125">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tcPr>
                </a:tc>
                <a:tc>
                  <a:txBody>
                    <a:bodyPr/>
                    <a:lstStyle/>
                    <a:p>
                      <a:pPr indent="0" lvl="0" marL="0" rtl="0" algn="l">
                        <a:spcBef>
                          <a:spcPts val="0"/>
                        </a:spcBef>
                        <a:spcAft>
                          <a:spcPts val="0"/>
                        </a:spcAft>
                        <a:buNone/>
                      </a:pPr>
                      <a:r>
                        <a:rPr b="1" lang="en" sz="1000" u="sng">
                          <a:solidFill>
                            <a:srgbClr val="323C46"/>
                          </a:solidFill>
                        </a:rPr>
                        <a:t>Const:</a:t>
                      </a:r>
                      <a:r>
                        <a:rPr b="1" lang="en" sz="1000">
                          <a:solidFill>
                            <a:srgbClr val="323C46"/>
                          </a:solidFill>
                        </a:rPr>
                        <a:t> 11.0637 (P&gt;|t|=0.000)</a:t>
                      </a:r>
                      <a:endParaRPr b="1" sz="1000">
                        <a:solidFill>
                          <a:srgbClr val="323C46"/>
                        </a:solidFill>
                      </a:endParaRPr>
                    </a:p>
                    <a:p>
                      <a:pPr indent="0" lvl="0" marL="0" rtl="0" algn="l">
                        <a:spcBef>
                          <a:spcPts val="0"/>
                        </a:spcBef>
                        <a:spcAft>
                          <a:spcPts val="0"/>
                        </a:spcAft>
                        <a:buNone/>
                      </a:pPr>
                      <a:r>
                        <a:rPr b="1" lang="en" sz="1000" u="sng">
                          <a:solidFill>
                            <a:srgbClr val="323C46"/>
                          </a:solidFill>
                        </a:rPr>
                        <a:t>Santiago GDP: </a:t>
                      </a:r>
                      <a:r>
                        <a:rPr b="1" lang="en" sz="1000">
                          <a:solidFill>
                            <a:srgbClr val="323C46"/>
                          </a:solidFill>
                        </a:rPr>
                        <a:t>2.8884 </a:t>
                      </a:r>
                      <a:r>
                        <a:rPr b="1" lang="en" sz="1000">
                          <a:solidFill>
                            <a:schemeClr val="dk1"/>
                          </a:solidFill>
                        </a:rPr>
                        <a:t>(P&gt;|t|=0.004)</a:t>
                      </a:r>
                      <a:endParaRPr b="1" sz="1000">
                        <a:solidFill>
                          <a:srgbClr val="323C46"/>
                        </a:solidFill>
                      </a:endParaRPr>
                    </a:p>
                    <a:p>
                      <a:pPr indent="0" lvl="0" marL="0" rtl="0" algn="l">
                        <a:spcBef>
                          <a:spcPts val="0"/>
                        </a:spcBef>
                        <a:spcAft>
                          <a:spcPts val="0"/>
                        </a:spcAft>
                        <a:buNone/>
                      </a:pPr>
                      <a:r>
                        <a:rPr b="1" lang="en" sz="1000" u="sng">
                          <a:solidFill>
                            <a:srgbClr val="323C46"/>
                          </a:solidFill>
                        </a:rPr>
                        <a:t>Deflator:</a:t>
                      </a:r>
                      <a:r>
                        <a:rPr b="1" lang="en" sz="1000">
                          <a:solidFill>
                            <a:srgbClr val="323C46"/>
                          </a:solidFill>
                        </a:rPr>
                        <a:t> 1.6029 (P&gt;|t|=0.004)</a:t>
                      </a:r>
                      <a:endParaRPr b="1" sz="1000">
                        <a:solidFill>
                          <a:srgbClr val="323C46"/>
                        </a:solidFill>
                      </a:endParaRPr>
                    </a:p>
                  </a:txBody>
                  <a:tcPr marT="9125" marB="9125" marR="9125" marL="9125">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tcPr>
                </a:tc>
                <a:tc>
                  <a:txBody>
                    <a:bodyPr/>
                    <a:lstStyle/>
                    <a:p>
                      <a:pPr indent="0" lvl="0" marL="0" rtl="0" algn="l">
                        <a:spcBef>
                          <a:spcPts val="0"/>
                        </a:spcBef>
                        <a:spcAft>
                          <a:spcPts val="0"/>
                        </a:spcAft>
                        <a:buNone/>
                      </a:pPr>
                      <a:r>
                        <a:rPr b="1" lang="en" sz="1000" u="sng">
                          <a:solidFill>
                            <a:srgbClr val="323C46"/>
                          </a:solidFill>
                        </a:rPr>
                        <a:t>Const: </a:t>
                      </a:r>
                      <a:r>
                        <a:rPr b="1" lang="en" sz="1000">
                          <a:solidFill>
                            <a:srgbClr val="323C46"/>
                          </a:solidFill>
                        </a:rPr>
                        <a:t>10.6389 (P&gt;|t|=0.000)</a:t>
                      </a:r>
                      <a:endParaRPr b="1" sz="1000">
                        <a:solidFill>
                          <a:srgbClr val="323C46"/>
                        </a:solidFill>
                      </a:endParaRPr>
                    </a:p>
                    <a:p>
                      <a:pPr indent="0" lvl="0" marL="0" rtl="0" algn="l">
                        <a:spcBef>
                          <a:spcPts val="0"/>
                        </a:spcBef>
                        <a:spcAft>
                          <a:spcPts val="0"/>
                        </a:spcAft>
                        <a:buNone/>
                      </a:pPr>
                      <a:r>
                        <a:rPr b="1" lang="en" sz="1000" u="sng">
                          <a:solidFill>
                            <a:srgbClr val="323C46"/>
                          </a:solidFill>
                        </a:rPr>
                        <a:t>GDP MA:</a:t>
                      </a:r>
                      <a:r>
                        <a:rPr b="1" lang="en" sz="1000">
                          <a:solidFill>
                            <a:srgbClr val="323C46"/>
                          </a:solidFill>
                        </a:rPr>
                        <a:t> -2.0007 (P&gt;|t|=0.000)</a:t>
                      </a:r>
                      <a:endParaRPr b="1" sz="1000">
                        <a:solidFill>
                          <a:srgbClr val="323C46"/>
                        </a:solidFill>
                      </a:endParaRPr>
                    </a:p>
                    <a:p>
                      <a:pPr indent="0" lvl="0" marL="0" rtl="0" algn="l">
                        <a:spcBef>
                          <a:spcPts val="0"/>
                        </a:spcBef>
                        <a:spcAft>
                          <a:spcPts val="0"/>
                        </a:spcAft>
                        <a:buNone/>
                      </a:pPr>
                      <a:r>
                        <a:rPr b="1" lang="en" sz="1000" u="sng">
                          <a:solidFill>
                            <a:srgbClr val="323C46"/>
                          </a:solidFill>
                        </a:rPr>
                        <a:t>Interurban Toll: </a:t>
                      </a:r>
                      <a:r>
                        <a:rPr b="1" lang="en" sz="1000">
                          <a:solidFill>
                            <a:srgbClr val="323C46"/>
                          </a:solidFill>
                        </a:rPr>
                        <a:t>1.2035 </a:t>
                      </a:r>
                      <a:r>
                        <a:rPr b="1" lang="en" sz="1000">
                          <a:solidFill>
                            <a:schemeClr val="dk1"/>
                          </a:solidFill>
                        </a:rPr>
                        <a:t>(P&gt;|t|=0.002)</a:t>
                      </a:r>
                      <a:endParaRPr b="1" sz="1000">
                        <a:solidFill>
                          <a:srgbClr val="323C46"/>
                        </a:solidFill>
                      </a:endParaRPr>
                    </a:p>
                  </a:txBody>
                  <a:tcPr marT="9125" marB="9125" marR="9125" marL="9125">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tcPr>
                </a:tc>
                <a:tc>
                  <a:txBody>
                    <a:bodyPr/>
                    <a:lstStyle/>
                    <a:p>
                      <a:pPr indent="0" lvl="0" marL="0" rtl="0" algn="l">
                        <a:spcBef>
                          <a:spcPts val="0"/>
                        </a:spcBef>
                        <a:spcAft>
                          <a:spcPts val="0"/>
                        </a:spcAft>
                        <a:buNone/>
                      </a:pPr>
                      <a:r>
                        <a:rPr lang="en" sz="1000" u="sng">
                          <a:solidFill>
                            <a:srgbClr val="323C46"/>
                          </a:solidFill>
                        </a:rPr>
                        <a:t>Const:</a:t>
                      </a:r>
                      <a:r>
                        <a:rPr lang="en" sz="1000">
                          <a:solidFill>
                            <a:srgbClr val="323C46"/>
                          </a:solidFill>
                        </a:rPr>
                        <a:t> 14.6659 (P&gt;|t|=0.000)</a:t>
                      </a:r>
                      <a:endParaRPr sz="1000">
                        <a:solidFill>
                          <a:srgbClr val="323C46"/>
                        </a:solidFill>
                      </a:endParaRPr>
                    </a:p>
                    <a:p>
                      <a:pPr indent="0" lvl="0" marL="0" rtl="0" algn="l">
                        <a:spcBef>
                          <a:spcPts val="0"/>
                        </a:spcBef>
                        <a:spcAft>
                          <a:spcPts val="0"/>
                        </a:spcAft>
                        <a:buNone/>
                      </a:pPr>
                      <a:r>
                        <a:rPr lang="en" sz="1000" u="sng">
                          <a:solidFill>
                            <a:srgbClr val="323C46"/>
                          </a:solidFill>
                        </a:rPr>
                        <a:t>GDP:</a:t>
                      </a:r>
                      <a:r>
                        <a:rPr lang="en" sz="1000">
                          <a:solidFill>
                            <a:srgbClr val="323C46"/>
                          </a:solidFill>
                        </a:rPr>
                        <a:t> -0.8625 (P&gt;|t|=0.049)</a:t>
                      </a:r>
                      <a:endParaRPr sz="1000">
                        <a:solidFill>
                          <a:srgbClr val="323C46"/>
                        </a:solidFill>
                      </a:endParaRPr>
                    </a:p>
                    <a:p>
                      <a:pPr indent="0" lvl="0" marL="0" rtl="0" algn="l">
                        <a:spcBef>
                          <a:spcPts val="0"/>
                        </a:spcBef>
                        <a:spcAft>
                          <a:spcPts val="0"/>
                        </a:spcAft>
                        <a:buNone/>
                      </a:pPr>
                      <a:r>
                        <a:rPr lang="en" sz="1000" u="sng">
                          <a:solidFill>
                            <a:srgbClr val="323C46"/>
                          </a:solidFill>
                        </a:rPr>
                        <a:t>CPI:</a:t>
                      </a:r>
                      <a:r>
                        <a:rPr lang="en" sz="1000">
                          <a:solidFill>
                            <a:srgbClr val="323C46"/>
                          </a:solidFill>
                        </a:rPr>
                        <a:t> 9.1599 (</a:t>
                      </a:r>
                      <a:r>
                        <a:rPr lang="en" sz="1000">
                          <a:solidFill>
                            <a:schemeClr val="dk1"/>
                          </a:solidFill>
                        </a:rPr>
                        <a:t>P&gt;|t|=0.001</a:t>
                      </a:r>
                      <a:r>
                        <a:rPr lang="en" sz="1000">
                          <a:solidFill>
                            <a:srgbClr val="323C46"/>
                          </a:solidFill>
                        </a:rPr>
                        <a:t>)</a:t>
                      </a:r>
                      <a:endParaRPr sz="1000">
                        <a:solidFill>
                          <a:srgbClr val="323C46"/>
                        </a:solidFill>
                      </a:endParaRPr>
                    </a:p>
                    <a:p>
                      <a:pPr indent="0" lvl="0" marL="0" rtl="0" algn="l">
                        <a:spcBef>
                          <a:spcPts val="0"/>
                        </a:spcBef>
                        <a:spcAft>
                          <a:spcPts val="0"/>
                        </a:spcAft>
                        <a:buNone/>
                      </a:pPr>
                      <a:r>
                        <a:rPr lang="en" sz="1000" u="sng">
                          <a:solidFill>
                            <a:srgbClr val="323C46"/>
                          </a:solidFill>
                        </a:rPr>
                        <a:t>Debt:</a:t>
                      </a:r>
                      <a:r>
                        <a:rPr lang="en" sz="1000">
                          <a:solidFill>
                            <a:srgbClr val="323C46"/>
                          </a:solidFill>
                        </a:rPr>
                        <a:t> 4.9070 </a:t>
                      </a:r>
                      <a:r>
                        <a:rPr lang="en" sz="1000">
                          <a:solidFill>
                            <a:schemeClr val="dk1"/>
                          </a:solidFill>
                        </a:rPr>
                        <a:t>(P&gt;|t|=0.010)</a:t>
                      </a:r>
                      <a:endParaRPr sz="1000">
                        <a:solidFill>
                          <a:srgbClr val="323C46"/>
                        </a:solidFill>
                      </a:endParaRPr>
                    </a:p>
                  </a:txBody>
                  <a:tcPr marT="9125" marB="9125" marR="9125" marL="9125">
                    <a:lnL cap="flat" cmpd="sng" w="9525">
                      <a:solidFill>
                        <a:srgbClr val="323C46"/>
                      </a:solidFill>
                      <a:prstDash val="solid"/>
                      <a:round/>
                      <a:headEnd len="sm" w="sm" type="none"/>
                      <a:tailEnd len="sm" w="sm" type="none"/>
                    </a:lnL>
                    <a:lnR cap="flat" cmpd="sng" w="9525">
                      <a:solidFill>
                        <a:srgbClr val="323C46"/>
                      </a:solidFill>
                      <a:prstDash val="solid"/>
                      <a:round/>
                      <a:headEnd len="sm" w="sm" type="none"/>
                      <a:tailEnd len="sm" w="sm" type="none"/>
                    </a:lnR>
                    <a:lnT cap="flat" cmpd="sng" w="9525">
                      <a:solidFill>
                        <a:srgbClr val="323C46"/>
                      </a:solidFill>
                      <a:prstDash val="solid"/>
                      <a:round/>
                      <a:headEnd len="sm" w="sm" type="none"/>
                      <a:tailEnd len="sm" w="sm" type="none"/>
                    </a:lnT>
                    <a:lnB cap="flat" cmpd="sng" w="9525">
                      <a:solidFill>
                        <a:srgbClr val="323C46"/>
                      </a:solidFill>
                      <a:prstDash val="solid"/>
                      <a:round/>
                      <a:headEnd len="sm" w="sm" type="none"/>
                      <a:tailEnd len="sm" w="sm" type="none"/>
                    </a:lnB>
                  </a:tcPr>
                </a:tc>
              </a:tr>
            </a:tbl>
          </a:graphicData>
        </a:graphic>
      </p:graphicFrame>
      <p:sp>
        <p:nvSpPr>
          <p:cNvPr id="875" name="Google Shape;875;p86"/>
          <p:cNvSpPr txBox="1"/>
          <p:nvPr/>
        </p:nvSpPr>
        <p:spPr>
          <a:xfrm>
            <a:off x="75525" y="2679550"/>
            <a:ext cx="8892300" cy="23535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General Conclusion and Explanations: </a:t>
            </a:r>
            <a:endParaRPr sz="1100">
              <a:solidFill>
                <a:schemeClr val="dk1"/>
              </a:solidFill>
            </a:endParaRPr>
          </a:p>
          <a:p>
            <a:pPr indent="-298450" lvl="0" marL="457200" rtl="0" algn="l">
              <a:lnSpc>
                <a:spcPct val="90000"/>
              </a:lnSpc>
              <a:spcBef>
                <a:spcPts val="408"/>
              </a:spcBef>
              <a:spcAft>
                <a:spcPts val="0"/>
              </a:spcAft>
              <a:buClr>
                <a:schemeClr val="dk1"/>
              </a:buClr>
              <a:buSzPts val="1100"/>
              <a:buChar char="●"/>
            </a:pPr>
            <a:r>
              <a:rPr lang="en" sz="1100">
                <a:solidFill>
                  <a:schemeClr val="dk1"/>
                </a:solidFill>
              </a:rPr>
              <a:t>Constants are all above 10, indicating a high baseline default rate regardless of macroeconomic indicators </a:t>
            </a:r>
            <a:endParaRPr sz="1100">
              <a:solidFill>
                <a:schemeClr val="dk1"/>
              </a:solidFill>
            </a:endParaRPr>
          </a:p>
          <a:p>
            <a:pPr indent="-298450" lvl="0" marL="457200" rtl="0" algn="l">
              <a:lnSpc>
                <a:spcPct val="90000"/>
              </a:lnSpc>
              <a:spcBef>
                <a:spcPts val="0"/>
              </a:spcBef>
              <a:spcAft>
                <a:spcPts val="0"/>
              </a:spcAft>
              <a:buClr>
                <a:schemeClr val="dk1"/>
              </a:buClr>
              <a:buSzPts val="1100"/>
              <a:buChar char="●"/>
            </a:pPr>
            <a:r>
              <a:rPr lang="en" sz="1100">
                <a:solidFill>
                  <a:schemeClr val="dk1"/>
                </a:solidFill>
              </a:rPr>
              <a:t>Chilean GDP generally have a negative correlation with default rates, implying that economic growth generally correlates with a decreasing default rate </a:t>
            </a:r>
            <a:endParaRPr sz="1100">
              <a:solidFill>
                <a:schemeClr val="dk1"/>
              </a:solidFill>
            </a:endParaRPr>
          </a:p>
          <a:p>
            <a:pPr indent="-298450" lvl="0" marL="457200" rtl="0" algn="l">
              <a:lnSpc>
                <a:spcPct val="90000"/>
              </a:lnSpc>
              <a:spcBef>
                <a:spcPts val="0"/>
              </a:spcBef>
              <a:spcAft>
                <a:spcPts val="0"/>
              </a:spcAft>
              <a:buClr>
                <a:schemeClr val="dk1"/>
              </a:buClr>
              <a:buSzPts val="1100"/>
              <a:buChar char="●"/>
            </a:pPr>
            <a:r>
              <a:rPr lang="en" sz="1100">
                <a:solidFill>
                  <a:schemeClr val="dk1"/>
                </a:solidFill>
              </a:rPr>
              <a:t>Deflator and general CPI generally have positive correlation with default rates, implying that higher inflation correlates to an increase in defaults</a:t>
            </a:r>
            <a:endParaRPr sz="1100">
              <a:solidFill>
                <a:schemeClr val="dk1"/>
              </a:solidFill>
            </a:endParaRPr>
          </a:p>
          <a:p>
            <a:pPr indent="-298450" lvl="0" marL="457200" rtl="0" algn="l">
              <a:lnSpc>
                <a:spcPct val="90000"/>
              </a:lnSpc>
              <a:spcBef>
                <a:spcPts val="0"/>
              </a:spcBef>
              <a:spcAft>
                <a:spcPts val="0"/>
              </a:spcAft>
              <a:buClr>
                <a:schemeClr val="dk1"/>
              </a:buClr>
              <a:buSzPts val="1100"/>
              <a:buChar char="●"/>
            </a:pPr>
            <a:r>
              <a:rPr lang="en" sz="1100">
                <a:solidFill>
                  <a:schemeClr val="dk1"/>
                </a:solidFill>
              </a:rPr>
              <a:t>The difference between Santiago GDP and Chilean GDP might be due to the differences between national and city level conditions: </a:t>
            </a:r>
            <a:endParaRPr sz="1100">
              <a:solidFill>
                <a:schemeClr val="dk1"/>
              </a:solidFill>
            </a:endParaRPr>
          </a:p>
          <a:p>
            <a:pPr indent="-252730" lvl="1" marL="457200" rtl="0" algn="l">
              <a:lnSpc>
                <a:spcPct val="90000"/>
              </a:lnSpc>
              <a:spcBef>
                <a:spcPts val="0"/>
              </a:spcBef>
              <a:spcAft>
                <a:spcPts val="0"/>
              </a:spcAft>
              <a:buClr>
                <a:schemeClr val="dk1"/>
              </a:buClr>
              <a:buSzPts val="1100"/>
              <a:buChar char="○"/>
            </a:pPr>
            <a:r>
              <a:rPr lang="en" sz="1100">
                <a:solidFill>
                  <a:schemeClr val="dk1"/>
                </a:solidFill>
              </a:rPr>
              <a:t>Santiago is the fastest growing economy in Chile. The economic growth in Santiago might not uniformly translate to financial stability for all its residents, particularly in the lower income brackets</a:t>
            </a:r>
            <a:endParaRPr sz="1100">
              <a:solidFill>
                <a:schemeClr val="dk1"/>
              </a:solidFill>
            </a:endParaRPr>
          </a:p>
          <a:p>
            <a:pPr indent="-252730" lvl="1" marL="457200" rtl="0" algn="l">
              <a:lnSpc>
                <a:spcPct val="90000"/>
              </a:lnSpc>
              <a:spcBef>
                <a:spcPts val="0"/>
              </a:spcBef>
              <a:spcAft>
                <a:spcPts val="0"/>
              </a:spcAft>
              <a:buClr>
                <a:schemeClr val="dk1"/>
              </a:buClr>
              <a:buSzPts val="1100"/>
              <a:buChar char="○"/>
            </a:pPr>
            <a:r>
              <a:rPr lang="en" sz="1100">
                <a:solidFill>
                  <a:schemeClr val="dk1"/>
                </a:solidFill>
              </a:rPr>
              <a:t>Different policy and infrastructure investment, regional economic focus, economic stability, consumer spending behaviors etc. </a:t>
            </a:r>
            <a:endParaRPr sz="1100">
              <a:solidFill>
                <a:schemeClr val="dk1"/>
              </a:solidFill>
            </a:endParaRPr>
          </a:p>
          <a:p>
            <a:pPr indent="-298450" lvl="0" marL="457200" rtl="0" algn="l">
              <a:lnSpc>
                <a:spcPct val="90000"/>
              </a:lnSpc>
              <a:spcBef>
                <a:spcPts val="0"/>
              </a:spcBef>
              <a:spcAft>
                <a:spcPts val="0"/>
              </a:spcAft>
              <a:buClr>
                <a:schemeClr val="dk1"/>
              </a:buClr>
              <a:buSzPts val="1100"/>
              <a:buChar char="●"/>
            </a:pPr>
            <a:r>
              <a:rPr lang="en" sz="1100">
                <a:solidFill>
                  <a:schemeClr val="dk1"/>
                </a:solidFill>
              </a:rPr>
              <a:t>Consider a combination of national and regional indicators from Chile and Santiago for robust model fits</a:t>
            </a:r>
            <a:endParaRPr sz="1100">
              <a:solidFill>
                <a:schemeClr val="dk1"/>
              </a:solidFill>
            </a:endParaRPr>
          </a:p>
          <a:p>
            <a:pPr indent="-298450" lvl="0" marL="457200" rtl="0" algn="l">
              <a:lnSpc>
                <a:spcPct val="90000"/>
              </a:lnSpc>
              <a:spcBef>
                <a:spcPts val="0"/>
              </a:spcBef>
              <a:spcAft>
                <a:spcPts val="0"/>
              </a:spcAft>
              <a:buClr>
                <a:schemeClr val="dk1"/>
              </a:buClr>
              <a:buSzPts val="1100"/>
              <a:buChar char="●"/>
            </a:pPr>
            <a:r>
              <a:rPr lang="en" sz="1100">
                <a:solidFill>
                  <a:schemeClr val="dk1"/>
                </a:solidFill>
              </a:rPr>
              <a:t>Generally smaller coefficients for multivariate models compared to univariate models: </a:t>
            </a:r>
            <a:endParaRPr sz="1100">
              <a:solidFill>
                <a:schemeClr val="dk1"/>
              </a:solidFill>
            </a:endParaRPr>
          </a:p>
          <a:p>
            <a:pPr indent="-252730" lvl="1" marL="457200" rtl="0" algn="l">
              <a:lnSpc>
                <a:spcPct val="90000"/>
              </a:lnSpc>
              <a:spcBef>
                <a:spcPts val="0"/>
              </a:spcBef>
              <a:spcAft>
                <a:spcPts val="0"/>
              </a:spcAft>
              <a:buClr>
                <a:schemeClr val="dk1"/>
              </a:buClr>
              <a:buSzPts val="1100"/>
              <a:buChar char="○"/>
            </a:pPr>
            <a:r>
              <a:rPr lang="en" sz="1100">
                <a:solidFill>
                  <a:schemeClr val="dk1"/>
                </a:solidFill>
              </a:rPr>
              <a:t>Dilution effect</a:t>
            </a:r>
            <a:endParaRPr sz="1100">
              <a:solidFill>
                <a:schemeClr val="dk1"/>
              </a:solidFill>
            </a:endParaRPr>
          </a:p>
          <a:p>
            <a:pPr indent="-252730" lvl="1" marL="457200" rtl="0" algn="l">
              <a:lnSpc>
                <a:spcPct val="90000"/>
              </a:lnSpc>
              <a:spcBef>
                <a:spcPts val="0"/>
              </a:spcBef>
              <a:spcAft>
                <a:spcPts val="0"/>
              </a:spcAft>
              <a:buClr>
                <a:schemeClr val="dk1"/>
              </a:buClr>
              <a:buSzPts val="1100"/>
              <a:buChar char="○"/>
            </a:pPr>
            <a:r>
              <a:rPr lang="en" sz="1100">
                <a:solidFill>
                  <a:schemeClr val="dk1"/>
                </a:solidFill>
              </a:rPr>
              <a:t>More nuanced and accurate representation</a:t>
            </a:r>
            <a:endParaRPr sz="11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87"/>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3: Predictive Model: Data EDA</a:t>
            </a:r>
            <a:endParaRPr/>
          </a:p>
        </p:txBody>
      </p:sp>
      <p:sp>
        <p:nvSpPr>
          <p:cNvPr id="881" name="Google Shape;881;p87"/>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3.1 Vespucio Data EDA</a:t>
            </a:r>
            <a:endParaRPr sz="1353"/>
          </a:p>
        </p:txBody>
      </p:sp>
      <p:sp>
        <p:nvSpPr>
          <p:cNvPr id="882" name="Google Shape;882;p87"/>
          <p:cNvSpPr txBox="1"/>
          <p:nvPr>
            <p:ph idx="2" type="body"/>
          </p:nvPr>
        </p:nvSpPr>
        <p:spPr>
          <a:xfrm>
            <a:off x="173025" y="7311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3.1.1 Payment Behavior Consistency</a:t>
            </a:r>
            <a:endParaRPr sz="1253" u="sng"/>
          </a:p>
        </p:txBody>
      </p:sp>
      <p:sp>
        <p:nvSpPr>
          <p:cNvPr id="883" name="Google Shape;883;p87"/>
          <p:cNvSpPr txBox="1"/>
          <p:nvPr/>
        </p:nvSpPr>
        <p:spPr>
          <a:xfrm>
            <a:off x="4572000" y="1193950"/>
            <a:ext cx="4521000" cy="15609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Introduction</a:t>
            </a:r>
            <a:endParaRPr b="1" sz="1100">
              <a:solidFill>
                <a:schemeClr val="lt1"/>
              </a:solidFill>
            </a:endParaRPr>
          </a:p>
          <a:p>
            <a:pPr indent="0" lvl="0" marL="0" rtl="0" algn="l">
              <a:lnSpc>
                <a:spcPct val="80000"/>
              </a:lnSpc>
              <a:spcBef>
                <a:spcPts val="408"/>
              </a:spcBef>
              <a:spcAft>
                <a:spcPts val="0"/>
              </a:spcAft>
              <a:buNone/>
            </a:pPr>
            <a:r>
              <a:rPr lang="en" sz="1100">
                <a:solidFill>
                  <a:schemeClr val="dk1"/>
                </a:solidFill>
              </a:rPr>
              <a:t>In many real life cases, we often see that people who used to pay for an item will continue paying for that item, and we think this may also be true in toll fee collection </a:t>
            </a:r>
            <a:endParaRPr sz="1100">
              <a:solidFill>
                <a:schemeClr val="dk1"/>
              </a:solidFill>
            </a:endParaRPr>
          </a:p>
          <a:p>
            <a:pPr indent="0" lvl="0" marL="0" rtl="0" algn="l">
              <a:lnSpc>
                <a:spcPct val="80000"/>
              </a:lnSpc>
              <a:spcBef>
                <a:spcPts val="408"/>
              </a:spcBef>
              <a:spcAft>
                <a:spcPts val="0"/>
              </a:spcAft>
              <a:buNone/>
            </a:pPr>
            <a:r>
              <a:rPr b="1" lang="en" sz="1100">
                <a:solidFill>
                  <a:schemeClr val="dk1"/>
                </a:solidFill>
              </a:rPr>
              <a:t>Goal:</a:t>
            </a:r>
            <a:r>
              <a:rPr lang="en" sz="1100">
                <a:solidFill>
                  <a:schemeClr val="dk1"/>
                </a:solidFill>
              </a:rPr>
              <a:t> To explore if there exists consistency payment behavior</a:t>
            </a:r>
            <a:endParaRPr sz="1100">
              <a:solidFill>
                <a:schemeClr val="dk1"/>
              </a:solidFill>
            </a:endParaRPr>
          </a:p>
          <a:p>
            <a:pPr indent="0" lvl="0" marL="0" rtl="0" algn="l">
              <a:lnSpc>
                <a:spcPct val="80000"/>
              </a:lnSpc>
              <a:spcBef>
                <a:spcPts val="408"/>
              </a:spcBef>
              <a:spcAft>
                <a:spcPts val="408"/>
              </a:spcAft>
              <a:buNone/>
            </a:pPr>
            <a:r>
              <a:rPr b="1" lang="en" sz="1100">
                <a:solidFill>
                  <a:schemeClr val="dk1"/>
                </a:solidFill>
              </a:rPr>
              <a:t>Hypothesis:</a:t>
            </a:r>
            <a:r>
              <a:rPr lang="en" sz="1100">
                <a:solidFill>
                  <a:schemeClr val="dk1"/>
                </a:solidFill>
              </a:rPr>
              <a:t> If an individual is willing to pay once, they are more likely to pay again, and if they failed to pay once, they may fail again; customers who have been using free-flow for longer time may have a higher possibility to </a:t>
            </a:r>
            <a:r>
              <a:rPr lang="en" sz="1100">
                <a:solidFill>
                  <a:schemeClr val="dk1"/>
                </a:solidFill>
              </a:rPr>
              <a:t>be </a:t>
            </a:r>
            <a:r>
              <a:rPr lang="en" sz="1100">
                <a:solidFill>
                  <a:schemeClr val="dk1"/>
                </a:solidFill>
              </a:rPr>
              <a:t>a consistent payer.</a:t>
            </a:r>
            <a:endParaRPr sz="1100">
              <a:solidFill>
                <a:schemeClr val="dk1"/>
              </a:solidFill>
            </a:endParaRPr>
          </a:p>
        </p:txBody>
      </p:sp>
      <p:sp>
        <p:nvSpPr>
          <p:cNvPr id="884" name="Google Shape;884;p87"/>
          <p:cNvSpPr txBox="1"/>
          <p:nvPr/>
        </p:nvSpPr>
        <p:spPr>
          <a:xfrm>
            <a:off x="4572000" y="2772400"/>
            <a:ext cx="4521000" cy="14562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Initial Observation</a:t>
            </a:r>
            <a:endParaRPr b="1" sz="1100">
              <a:solidFill>
                <a:schemeClr val="lt1"/>
              </a:solidFill>
            </a:endParaRPr>
          </a:p>
          <a:p>
            <a:pPr indent="0" lvl="0" marL="0" rtl="0" algn="l">
              <a:lnSpc>
                <a:spcPct val="80000"/>
              </a:lnSpc>
              <a:spcBef>
                <a:spcPts val="408"/>
              </a:spcBef>
              <a:spcAft>
                <a:spcPts val="408"/>
              </a:spcAft>
              <a:buNone/>
            </a:pPr>
            <a:r>
              <a:rPr lang="en" sz="1100">
                <a:solidFill>
                  <a:schemeClr val="dk1"/>
                </a:solidFill>
              </a:rPr>
              <a:t>As shown on the left, most of the customers indeed do show a strong consistency in their payment behavior. By taking the average of the percentile of consistent payment behavior for each RUT individuals, we collected an initial consistency of 97.94%, suggesting that for each individual, it is very likely that they will follow their previous payment behavior. In the later part, we used the customer’s first joined year and last payment year to identify the “CUSTOMER LIFESPAN”, and explored its relationship with the payment behavior.</a:t>
            </a:r>
            <a:endParaRPr sz="1100">
              <a:solidFill>
                <a:schemeClr val="dk1"/>
              </a:solidFill>
            </a:endParaRPr>
          </a:p>
        </p:txBody>
      </p:sp>
      <p:pic>
        <p:nvPicPr>
          <p:cNvPr id="885" name="Google Shape;885;p87"/>
          <p:cNvPicPr preferRelativeResize="0"/>
          <p:nvPr/>
        </p:nvPicPr>
        <p:blipFill>
          <a:blip r:embed="rId3">
            <a:alphaModFix/>
          </a:blip>
          <a:stretch>
            <a:fillRect/>
          </a:stretch>
        </p:blipFill>
        <p:spPr>
          <a:xfrm>
            <a:off x="119075" y="1005600"/>
            <a:ext cx="3728024" cy="3955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61"/>
          <p:cNvSpPr txBox="1"/>
          <p:nvPr>
            <p:ph idx="1" type="body"/>
          </p:nvPr>
        </p:nvSpPr>
        <p:spPr>
          <a:xfrm>
            <a:off x="167250" y="602500"/>
            <a:ext cx="8809500" cy="274500"/>
          </a:xfrm>
          <a:prstGeom prst="rect">
            <a:avLst/>
          </a:prstGeom>
        </p:spPr>
        <p:txBody>
          <a:bodyPr anchorCtr="0" anchor="t" bIns="0" lIns="0" spcFirstLastPara="1" rIns="0" wrap="square" tIns="0">
            <a:normAutofit/>
          </a:bodyPr>
          <a:lstStyle/>
          <a:p>
            <a:pPr indent="0" lvl="0" marL="0" rtl="0" algn="l">
              <a:spcBef>
                <a:spcPts val="0"/>
              </a:spcBef>
              <a:spcAft>
                <a:spcPts val="408"/>
              </a:spcAft>
              <a:buNone/>
            </a:pPr>
            <a:r>
              <a:rPr lang="en" sz="1200">
                <a:solidFill>
                  <a:schemeClr val="dk1"/>
                </a:solidFill>
              </a:rPr>
              <a:t>1.1 Project Background</a:t>
            </a:r>
            <a:endParaRPr b="0" sz="1200"/>
          </a:p>
        </p:txBody>
      </p:sp>
      <p:sp>
        <p:nvSpPr>
          <p:cNvPr id="588" name="Google Shape;588;p61"/>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1: Project Overview</a:t>
            </a:r>
            <a:endParaRPr/>
          </a:p>
        </p:txBody>
      </p:sp>
      <p:sp>
        <p:nvSpPr>
          <p:cNvPr id="589" name="Google Shape;589;p61"/>
          <p:cNvSpPr txBox="1"/>
          <p:nvPr>
            <p:ph idx="1" type="body"/>
          </p:nvPr>
        </p:nvSpPr>
        <p:spPr>
          <a:xfrm>
            <a:off x="166800" y="877000"/>
            <a:ext cx="8809500" cy="3827400"/>
          </a:xfrm>
          <a:prstGeom prst="rect">
            <a:avLst/>
          </a:prstGeom>
        </p:spPr>
        <p:txBody>
          <a:bodyPr anchorCtr="0" anchor="t" bIns="0" lIns="0" spcFirstLastPara="1" rIns="0" wrap="square" tIns="0">
            <a:normAutofit/>
          </a:bodyPr>
          <a:lstStyle/>
          <a:p>
            <a:pPr indent="0" lvl="0" marL="0" rtl="0" algn="l">
              <a:lnSpc>
                <a:spcPct val="115000"/>
              </a:lnSpc>
              <a:spcBef>
                <a:spcPts val="0"/>
              </a:spcBef>
              <a:spcAft>
                <a:spcPts val="0"/>
              </a:spcAft>
              <a:buNone/>
            </a:pPr>
            <a:r>
              <a:rPr lang="en" sz="1200"/>
              <a:t>Problem Overview</a:t>
            </a:r>
            <a:endParaRPr sz="1200"/>
          </a:p>
          <a:p>
            <a:pPr indent="-112776" lvl="0" marL="228600" rtl="0" algn="l">
              <a:lnSpc>
                <a:spcPct val="115000"/>
              </a:lnSpc>
              <a:spcBef>
                <a:spcPts val="0"/>
              </a:spcBef>
              <a:spcAft>
                <a:spcPts val="0"/>
              </a:spcAft>
              <a:buClr>
                <a:schemeClr val="dk1"/>
              </a:buClr>
              <a:buSzPts val="1200"/>
              <a:buChar char="●"/>
            </a:pPr>
            <a:r>
              <a:rPr lang="en" sz="1200">
                <a:solidFill>
                  <a:schemeClr val="dk1"/>
                </a:solidFill>
              </a:rPr>
              <a:t>Toll Evasion Increase</a:t>
            </a:r>
            <a:r>
              <a:rPr b="0" lang="en" sz="1200">
                <a:solidFill>
                  <a:schemeClr val="dk1"/>
                </a:solidFill>
              </a:rPr>
              <a:t>: Urban toll road systems, particularly in Chile, face difficulties with efficient toll collection. There has been a notable rise in toll evasion rates, with default rates escalating from 4% to 20% post-pandemic, resulting in potential decreased in the bottom-line. </a:t>
            </a:r>
            <a:endParaRPr b="0" sz="1200">
              <a:solidFill>
                <a:schemeClr val="dk1"/>
              </a:solidFill>
            </a:endParaRPr>
          </a:p>
          <a:p>
            <a:pPr indent="-112776" lvl="0" marL="228600" rtl="0" algn="l">
              <a:lnSpc>
                <a:spcPct val="115000"/>
              </a:lnSpc>
              <a:spcBef>
                <a:spcPts val="0"/>
              </a:spcBef>
              <a:spcAft>
                <a:spcPts val="0"/>
              </a:spcAft>
              <a:buClr>
                <a:schemeClr val="dk1"/>
              </a:buClr>
              <a:buSzPts val="1200"/>
              <a:buChar char="●"/>
            </a:pPr>
            <a:r>
              <a:rPr lang="en" sz="1200">
                <a:solidFill>
                  <a:schemeClr val="dk1"/>
                </a:solidFill>
              </a:rPr>
              <a:t>Need for Data-driven Insights: </a:t>
            </a:r>
            <a:r>
              <a:rPr b="0" lang="en" sz="1200">
                <a:solidFill>
                  <a:schemeClr val="dk1"/>
                </a:solidFill>
              </a:rPr>
              <a:t>The recent implementation of the cloud data warehouse opens the door to new data driven methods to assist decision making on collection.</a:t>
            </a:r>
            <a:endParaRPr b="0" sz="1200">
              <a:solidFill>
                <a:schemeClr val="dk1"/>
              </a:solidFill>
            </a:endParaRPr>
          </a:p>
          <a:p>
            <a:pPr indent="0" lvl="0" marL="0" rtl="0" algn="l">
              <a:lnSpc>
                <a:spcPct val="115000"/>
              </a:lnSpc>
              <a:spcBef>
                <a:spcPts val="0"/>
              </a:spcBef>
              <a:spcAft>
                <a:spcPts val="0"/>
              </a:spcAft>
              <a:buNone/>
            </a:pPr>
            <a:r>
              <a:t/>
            </a:r>
            <a:endParaRPr b="0" sz="1200">
              <a:solidFill>
                <a:schemeClr val="dk1"/>
              </a:solidFill>
            </a:endParaRPr>
          </a:p>
          <a:p>
            <a:pPr indent="0" lvl="0" marL="0" rtl="0" algn="l">
              <a:lnSpc>
                <a:spcPct val="115000"/>
              </a:lnSpc>
              <a:spcBef>
                <a:spcPts val="0"/>
              </a:spcBef>
              <a:spcAft>
                <a:spcPts val="0"/>
              </a:spcAft>
              <a:buNone/>
            </a:pPr>
            <a:r>
              <a:rPr lang="en" sz="1200"/>
              <a:t>Project Goal and Objectives</a:t>
            </a:r>
            <a:endParaRPr sz="1200"/>
          </a:p>
          <a:p>
            <a:pPr indent="-112776" lvl="0" marL="228600" rtl="0" algn="l">
              <a:lnSpc>
                <a:spcPct val="115000"/>
              </a:lnSpc>
              <a:spcBef>
                <a:spcPts val="0"/>
              </a:spcBef>
              <a:spcAft>
                <a:spcPts val="0"/>
              </a:spcAft>
              <a:buClr>
                <a:schemeClr val="dk1"/>
              </a:buClr>
              <a:buSzPts val="1200"/>
              <a:buChar char="●"/>
            </a:pPr>
            <a:r>
              <a:rPr lang="en" sz="1200">
                <a:solidFill>
                  <a:schemeClr val="dk1"/>
                </a:solidFill>
              </a:rPr>
              <a:t>Macroeconomic Analysis</a:t>
            </a:r>
            <a:r>
              <a:rPr b="0" lang="en" sz="1200">
                <a:solidFill>
                  <a:schemeClr val="dk1"/>
                </a:solidFill>
              </a:rPr>
              <a:t>: Examining</a:t>
            </a:r>
            <a:r>
              <a:rPr b="0" lang="en" sz="1200">
                <a:solidFill>
                  <a:schemeClr val="dk1"/>
                </a:solidFill>
              </a:rPr>
              <a:t> the impact of economic trends on payment delays to better understand what part of the increase is </a:t>
            </a:r>
            <a:r>
              <a:rPr b="0" lang="en" sz="1200">
                <a:solidFill>
                  <a:schemeClr val="dk1"/>
                </a:solidFill>
              </a:rPr>
              <a:t>controllable</a:t>
            </a:r>
            <a:r>
              <a:rPr b="0" lang="en" sz="1200">
                <a:solidFill>
                  <a:schemeClr val="dk1"/>
                </a:solidFill>
              </a:rPr>
              <a:t>.</a:t>
            </a:r>
            <a:endParaRPr b="0" sz="1200">
              <a:solidFill>
                <a:schemeClr val="dk1"/>
              </a:solidFill>
            </a:endParaRPr>
          </a:p>
          <a:p>
            <a:pPr indent="-112776" lvl="0" marL="228600" rtl="0" algn="l">
              <a:lnSpc>
                <a:spcPct val="115000"/>
              </a:lnSpc>
              <a:spcBef>
                <a:spcPts val="0"/>
              </a:spcBef>
              <a:spcAft>
                <a:spcPts val="0"/>
              </a:spcAft>
              <a:buClr>
                <a:schemeClr val="dk1"/>
              </a:buClr>
              <a:buSzPts val="1200"/>
              <a:buChar char="●"/>
            </a:pPr>
            <a:r>
              <a:rPr lang="en" sz="1200">
                <a:solidFill>
                  <a:schemeClr val="dk1"/>
                </a:solidFill>
              </a:rPr>
              <a:t>Predictive Model Development</a:t>
            </a:r>
            <a:r>
              <a:rPr b="0" lang="en" sz="1200">
                <a:solidFill>
                  <a:schemeClr val="dk1"/>
                </a:solidFill>
              </a:rPr>
              <a:t>: To forecast likelihood of payment default and e</a:t>
            </a:r>
            <a:r>
              <a:rPr b="0" lang="en" sz="1200">
                <a:solidFill>
                  <a:schemeClr val="dk1"/>
                </a:solidFill>
              </a:rPr>
              <a:t>stimating payment timings for each consumer</a:t>
            </a:r>
            <a:r>
              <a:rPr b="0" lang="en" sz="1200">
                <a:solidFill>
                  <a:schemeClr val="dk1"/>
                </a:solidFill>
              </a:rPr>
              <a:t>, and identify optimal collection agency involvement.</a:t>
            </a:r>
            <a:endParaRPr b="0" sz="1200">
              <a:solidFill>
                <a:schemeClr val="dk1"/>
              </a:solidFill>
            </a:endParaRPr>
          </a:p>
          <a:p>
            <a:pPr indent="0" lvl="0" marL="0" rtl="0" algn="l">
              <a:lnSpc>
                <a:spcPct val="115000"/>
              </a:lnSpc>
              <a:spcBef>
                <a:spcPts val="0"/>
              </a:spcBef>
              <a:spcAft>
                <a:spcPts val="0"/>
              </a:spcAft>
              <a:buNone/>
            </a:pPr>
            <a:r>
              <a:t/>
            </a:r>
            <a:endParaRPr b="0" sz="1200">
              <a:solidFill>
                <a:schemeClr val="dk1"/>
              </a:solidFill>
            </a:endParaRPr>
          </a:p>
          <a:p>
            <a:pPr indent="0" lvl="0" marL="0" rtl="0" algn="l">
              <a:lnSpc>
                <a:spcPct val="115000"/>
              </a:lnSpc>
              <a:spcBef>
                <a:spcPts val="0"/>
              </a:spcBef>
              <a:spcAft>
                <a:spcPts val="0"/>
              </a:spcAft>
              <a:buNone/>
            </a:pPr>
            <a:r>
              <a:rPr lang="en" sz="1200"/>
              <a:t>Potential</a:t>
            </a:r>
            <a:r>
              <a:rPr lang="en" sz="1200"/>
              <a:t> Impact</a:t>
            </a:r>
            <a:endParaRPr b="0" sz="1200">
              <a:solidFill>
                <a:schemeClr val="dk1"/>
              </a:solidFill>
            </a:endParaRPr>
          </a:p>
          <a:p>
            <a:pPr indent="-112776" lvl="0" marL="228600" rtl="0" algn="l">
              <a:lnSpc>
                <a:spcPct val="115000"/>
              </a:lnSpc>
              <a:spcBef>
                <a:spcPts val="0"/>
              </a:spcBef>
              <a:spcAft>
                <a:spcPts val="0"/>
              </a:spcAft>
              <a:buClr>
                <a:schemeClr val="dk1"/>
              </a:buClr>
              <a:buSzPts val="1200"/>
              <a:buChar char="●"/>
            </a:pPr>
            <a:r>
              <a:rPr lang="en" sz="1200">
                <a:solidFill>
                  <a:schemeClr val="dk1"/>
                </a:solidFill>
              </a:rPr>
              <a:t>Re-evaluation of </a:t>
            </a:r>
            <a:r>
              <a:rPr lang="en" sz="1200">
                <a:solidFill>
                  <a:schemeClr val="dk1"/>
                </a:solidFill>
              </a:rPr>
              <a:t>Toll Rates</a:t>
            </a:r>
            <a:r>
              <a:rPr b="0" lang="en" sz="1200">
                <a:solidFill>
                  <a:schemeClr val="dk1"/>
                </a:solidFill>
              </a:rPr>
              <a:t>: </a:t>
            </a:r>
            <a:r>
              <a:rPr b="0" lang="en" sz="1200">
                <a:solidFill>
                  <a:schemeClr val="dk1"/>
                </a:solidFill>
              </a:rPr>
              <a:t>Leverage macroeconomic insight to aid </a:t>
            </a:r>
            <a:r>
              <a:rPr b="0" lang="en" sz="1200">
                <a:solidFill>
                  <a:schemeClr val="dk1"/>
                </a:solidFill>
              </a:rPr>
              <a:t>in strategic negotiations regarding fixed toll pricing.</a:t>
            </a:r>
            <a:endParaRPr b="0" sz="1200">
              <a:solidFill>
                <a:schemeClr val="dk1"/>
              </a:solidFill>
            </a:endParaRPr>
          </a:p>
          <a:p>
            <a:pPr indent="-112776" lvl="0" marL="228600" rtl="0" algn="l">
              <a:lnSpc>
                <a:spcPct val="115000"/>
              </a:lnSpc>
              <a:spcBef>
                <a:spcPts val="0"/>
              </a:spcBef>
              <a:spcAft>
                <a:spcPts val="0"/>
              </a:spcAft>
              <a:buClr>
                <a:schemeClr val="dk1"/>
              </a:buClr>
              <a:buSzPts val="1200"/>
              <a:buChar char="●"/>
            </a:pPr>
            <a:r>
              <a:rPr lang="en" sz="1200">
                <a:solidFill>
                  <a:schemeClr val="dk1"/>
                </a:solidFill>
              </a:rPr>
              <a:t>Improved Revenue Efficiency</a:t>
            </a:r>
            <a:r>
              <a:rPr b="0" lang="en" sz="1200">
                <a:solidFill>
                  <a:schemeClr val="dk1"/>
                </a:solidFill>
              </a:rPr>
              <a:t>: Enhance toll revenue collection by preempting and managing defaults effectively.</a:t>
            </a:r>
            <a:endParaRPr b="0" sz="1200">
              <a:solidFill>
                <a:schemeClr val="dk1"/>
              </a:solidFill>
            </a:endParaRPr>
          </a:p>
          <a:p>
            <a:pPr indent="-112776" lvl="0" marL="228600" rtl="0" algn="l">
              <a:lnSpc>
                <a:spcPct val="115000"/>
              </a:lnSpc>
              <a:spcBef>
                <a:spcPts val="0"/>
              </a:spcBef>
              <a:spcAft>
                <a:spcPts val="0"/>
              </a:spcAft>
              <a:buClr>
                <a:schemeClr val="dk1"/>
              </a:buClr>
              <a:buSzPts val="1200"/>
              <a:buChar char="●"/>
            </a:pPr>
            <a:r>
              <a:rPr lang="en" sz="1200">
                <a:solidFill>
                  <a:schemeClr val="dk1"/>
                </a:solidFill>
              </a:rPr>
              <a:t>Sustainable System Maintenance</a:t>
            </a:r>
            <a:r>
              <a:rPr b="0" lang="en" sz="1200">
                <a:solidFill>
                  <a:schemeClr val="dk1"/>
                </a:solidFill>
              </a:rPr>
              <a:t>: Develop</a:t>
            </a:r>
            <a:r>
              <a:rPr b="0" lang="en" sz="1200">
                <a:solidFill>
                  <a:schemeClr val="dk1"/>
                </a:solidFill>
              </a:rPr>
              <a:t> a data-driven approach</a:t>
            </a:r>
            <a:r>
              <a:rPr b="0" lang="en" sz="1200">
                <a:solidFill>
                  <a:schemeClr val="dk1"/>
                </a:solidFill>
              </a:rPr>
              <a:t> that can be used following our team’s involvement in the project. </a:t>
            </a:r>
            <a:endParaRPr b="0" sz="120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89" name="Shape 889"/>
        <p:cNvGrpSpPr/>
        <p:nvPr/>
      </p:nvGrpSpPr>
      <p:grpSpPr>
        <a:xfrm>
          <a:off x="0" y="0"/>
          <a:ext cx="0" cy="0"/>
          <a:chOff x="0" y="0"/>
          <a:chExt cx="0" cy="0"/>
        </a:xfrm>
      </p:grpSpPr>
      <p:sp>
        <p:nvSpPr>
          <p:cNvPr id="890" name="Google Shape;890;p88"/>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3: Predictive Model: Data EDA</a:t>
            </a:r>
            <a:endParaRPr/>
          </a:p>
        </p:txBody>
      </p:sp>
      <p:sp>
        <p:nvSpPr>
          <p:cNvPr id="891" name="Google Shape;891;p88"/>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3.1 Vespucio Data EDA</a:t>
            </a:r>
            <a:endParaRPr sz="1353"/>
          </a:p>
        </p:txBody>
      </p:sp>
      <p:sp>
        <p:nvSpPr>
          <p:cNvPr id="892" name="Google Shape;892;p88"/>
          <p:cNvSpPr txBox="1"/>
          <p:nvPr>
            <p:ph idx="2" type="body"/>
          </p:nvPr>
        </p:nvSpPr>
        <p:spPr>
          <a:xfrm>
            <a:off x="173025" y="7311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3.1.2 Toll Fee Amount vs Payment Behavior</a:t>
            </a:r>
            <a:endParaRPr sz="1253" u="sng"/>
          </a:p>
        </p:txBody>
      </p:sp>
      <p:sp>
        <p:nvSpPr>
          <p:cNvPr id="893" name="Google Shape;893;p88"/>
          <p:cNvSpPr txBox="1"/>
          <p:nvPr/>
        </p:nvSpPr>
        <p:spPr>
          <a:xfrm>
            <a:off x="4572000" y="1193950"/>
            <a:ext cx="4521000" cy="8313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Introduction</a:t>
            </a:r>
            <a:endParaRPr sz="1100">
              <a:solidFill>
                <a:schemeClr val="dk1"/>
              </a:solidFill>
            </a:endParaRPr>
          </a:p>
          <a:p>
            <a:pPr indent="0" lvl="0" marL="0" rtl="0" algn="l">
              <a:lnSpc>
                <a:spcPct val="80000"/>
              </a:lnSpc>
              <a:spcBef>
                <a:spcPts val="408"/>
              </a:spcBef>
              <a:spcAft>
                <a:spcPts val="0"/>
              </a:spcAft>
              <a:buNone/>
            </a:pPr>
            <a:r>
              <a:rPr b="1" lang="en" sz="1100">
                <a:solidFill>
                  <a:schemeClr val="dk1"/>
                </a:solidFill>
              </a:rPr>
              <a:t>Goal:</a:t>
            </a:r>
            <a:r>
              <a:rPr lang="en" sz="1100">
                <a:solidFill>
                  <a:schemeClr val="dk1"/>
                </a:solidFill>
              </a:rPr>
              <a:t> To explore if different toll fee amount affects payment behavior</a:t>
            </a:r>
            <a:endParaRPr sz="1100">
              <a:solidFill>
                <a:schemeClr val="dk1"/>
              </a:solidFill>
            </a:endParaRPr>
          </a:p>
          <a:p>
            <a:pPr indent="0" lvl="0" marL="0" rtl="0" algn="l">
              <a:lnSpc>
                <a:spcPct val="80000"/>
              </a:lnSpc>
              <a:spcBef>
                <a:spcPts val="408"/>
              </a:spcBef>
              <a:spcAft>
                <a:spcPts val="408"/>
              </a:spcAft>
              <a:buNone/>
            </a:pPr>
            <a:r>
              <a:rPr b="1" lang="en" sz="1100">
                <a:solidFill>
                  <a:schemeClr val="dk1"/>
                </a:solidFill>
              </a:rPr>
              <a:t>Hypothesis:</a:t>
            </a:r>
            <a:r>
              <a:rPr lang="en" sz="1100">
                <a:solidFill>
                  <a:schemeClr val="dk1"/>
                </a:solidFill>
              </a:rPr>
              <a:t> The higher the fee, the more likely for people not willing to make payment, as it is too expensive</a:t>
            </a:r>
            <a:endParaRPr sz="1100">
              <a:solidFill>
                <a:schemeClr val="dk1"/>
              </a:solidFill>
            </a:endParaRPr>
          </a:p>
        </p:txBody>
      </p:sp>
      <p:sp>
        <p:nvSpPr>
          <p:cNvPr id="894" name="Google Shape;894;p88"/>
          <p:cNvSpPr txBox="1"/>
          <p:nvPr/>
        </p:nvSpPr>
        <p:spPr>
          <a:xfrm>
            <a:off x="4572000" y="2772400"/>
            <a:ext cx="4521000" cy="10497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Initial Observation</a:t>
            </a:r>
            <a:endParaRPr b="1" sz="1100">
              <a:solidFill>
                <a:schemeClr val="lt1"/>
              </a:solidFill>
            </a:endParaRPr>
          </a:p>
          <a:p>
            <a:pPr indent="0" lvl="0" marL="0" rtl="0" algn="l">
              <a:lnSpc>
                <a:spcPct val="80000"/>
              </a:lnSpc>
              <a:spcBef>
                <a:spcPts val="408"/>
              </a:spcBef>
              <a:spcAft>
                <a:spcPts val="408"/>
              </a:spcAft>
              <a:buNone/>
            </a:pPr>
            <a:r>
              <a:rPr lang="en" sz="1100">
                <a:solidFill>
                  <a:schemeClr val="dk1"/>
                </a:solidFill>
              </a:rPr>
              <a:t>We set the bins so as ensure that the number of samples in each bin is the same. To our surprise, the transaction amount doesn’t seem to significantly affect the collection rate, and in fact the lowest collection rate occur in the bin ranging from 9 to 81 pesos, and the bin ranging from 82 to 409 pesos.</a:t>
            </a:r>
            <a:endParaRPr sz="1100">
              <a:solidFill>
                <a:schemeClr val="dk1"/>
              </a:solidFill>
            </a:endParaRPr>
          </a:p>
        </p:txBody>
      </p:sp>
      <p:pic>
        <p:nvPicPr>
          <p:cNvPr id="895" name="Google Shape;895;p88"/>
          <p:cNvPicPr preferRelativeResize="0"/>
          <p:nvPr/>
        </p:nvPicPr>
        <p:blipFill>
          <a:blip r:embed="rId3">
            <a:alphaModFix/>
          </a:blip>
          <a:stretch>
            <a:fillRect/>
          </a:stretch>
        </p:blipFill>
        <p:spPr>
          <a:xfrm>
            <a:off x="355425" y="1295390"/>
            <a:ext cx="4112700" cy="302071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9" name="Shape 899"/>
        <p:cNvGrpSpPr/>
        <p:nvPr/>
      </p:nvGrpSpPr>
      <p:grpSpPr>
        <a:xfrm>
          <a:off x="0" y="0"/>
          <a:ext cx="0" cy="0"/>
          <a:chOff x="0" y="0"/>
          <a:chExt cx="0" cy="0"/>
        </a:xfrm>
      </p:grpSpPr>
      <p:sp>
        <p:nvSpPr>
          <p:cNvPr id="900" name="Google Shape;900;p89"/>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3: Predictive Model: Data EDA</a:t>
            </a:r>
            <a:endParaRPr/>
          </a:p>
        </p:txBody>
      </p:sp>
      <p:sp>
        <p:nvSpPr>
          <p:cNvPr id="901" name="Google Shape;901;p89"/>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3.1 Vespucio Data EDA</a:t>
            </a:r>
            <a:endParaRPr sz="1353"/>
          </a:p>
        </p:txBody>
      </p:sp>
      <p:sp>
        <p:nvSpPr>
          <p:cNvPr id="902" name="Google Shape;902;p89"/>
          <p:cNvSpPr txBox="1"/>
          <p:nvPr>
            <p:ph idx="2" type="body"/>
          </p:nvPr>
        </p:nvSpPr>
        <p:spPr>
          <a:xfrm>
            <a:off x="173025" y="7311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3.1.2.2 Toll Fee Amount vs Payment Behavior, Deeper Dive &amp; Possible Rationale</a:t>
            </a:r>
            <a:endParaRPr sz="1253" u="sng"/>
          </a:p>
        </p:txBody>
      </p:sp>
      <p:sp>
        <p:nvSpPr>
          <p:cNvPr id="903" name="Google Shape;903;p89"/>
          <p:cNvSpPr txBox="1"/>
          <p:nvPr/>
        </p:nvSpPr>
        <p:spPr>
          <a:xfrm>
            <a:off x="706925" y="3978900"/>
            <a:ext cx="7492200" cy="8619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408"/>
              </a:spcAft>
              <a:buNone/>
            </a:pPr>
            <a:r>
              <a:rPr lang="en" sz="1100"/>
              <a:t>There may exist certain regulation methods adopted by Vespucio when the transaction amount is above 410 pesos, as that is when the revenue collected in that bin will start to account for a significant portion of the total revenue. And even with the intervention, we still observe that the collection rate as well as the realized revenue rate is dropping as the transaction amount is increasing. Thus, we consider to add another categorical variable which will be 0 when the ImportePesos is below 350, and 1 when it is above.</a:t>
            </a:r>
            <a:endParaRPr sz="1100"/>
          </a:p>
        </p:txBody>
      </p:sp>
      <p:pic>
        <p:nvPicPr>
          <p:cNvPr id="904" name="Google Shape;904;p89"/>
          <p:cNvPicPr preferRelativeResize="0"/>
          <p:nvPr/>
        </p:nvPicPr>
        <p:blipFill>
          <a:blip r:embed="rId3">
            <a:alphaModFix/>
          </a:blip>
          <a:stretch>
            <a:fillRect/>
          </a:stretch>
        </p:blipFill>
        <p:spPr>
          <a:xfrm>
            <a:off x="422700" y="1005600"/>
            <a:ext cx="3572324" cy="3003501"/>
          </a:xfrm>
          <a:prstGeom prst="rect">
            <a:avLst/>
          </a:prstGeom>
          <a:noFill/>
          <a:ln>
            <a:noFill/>
          </a:ln>
        </p:spPr>
      </p:pic>
      <p:pic>
        <p:nvPicPr>
          <p:cNvPr id="905" name="Google Shape;905;p89"/>
          <p:cNvPicPr preferRelativeResize="0"/>
          <p:nvPr/>
        </p:nvPicPr>
        <p:blipFill>
          <a:blip r:embed="rId4">
            <a:alphaModFix/>
          </a:blip>
          <a:stretch>
            <a:fillRect/>
          </a:stretch>
        </p:blipFill>
        <p:spPr>
          <a:xfrm>
            <a:off x="4318200" y="1005600"/>
            <a:ext cx="3974825" cy="28508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09" name="Shape 909"/>
        <p:cNvGrpSpPr/>
        <p:nvPr/>
      </p:nvGrpSpPr>
      <p:grpSpPr>
        <a:xfrm>
          <a:off x="0" y="0"/>
          <a:ext cx="0" cy="0"/>
          <a:chOff x="0" y="0"/>
          <a:chExt cx="0" cy="0"/>
        </a:xfrm>
      </p:grpSpPr>
      <p:sp>
        <p:nvSpPr>
          <p:cNvPr id="910" name="Google Shape;910;p90"/>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3: Predictive Model: Data EDA</a:t>
            </a:r>
            <a:endParaRPr/>
          </a:p>
        </p:txBody>
      </p:sp>
      <p:sp>
        <p:nvSpPr>
          <p:cNvPr id="911" name="Google Shape;911;p90"/>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3.1 Vespucio Data EDA</a:t>
            </a:r>
            <a:endParaRPr sz="1353"/>
          </a:p>
        </p:txBody>
      </p:sp>
      <p:sp>
        <p:nvSpPr>
          <p:cNvPr id="912" name="Google Shape;912;p90"/>
          <p:cNvSpPr txBox="1"/>
          <p:nvPr>
            <p:ph idx="2" type="body"/>
          </p:nvPr>
        </p:nvSpPr>
        <p:spPr>
          <a:xfrm>
            <a:off x="173025" y="7311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3.1.3 Document Type vs Payment Behavior </a:t>
            </a:r>
            <a:endParaRPr sz="1253" u="sng"/>
          </a:p>
        </p:txBody>
      </p:sp>
      <p:sp>
        <p:nvSpPr>
          <p:cNvPr id="913" name="Google Shape;913;p90"/>
          <p:cNvSpPr txBox="1"/>
          <p:nvPr/>
        </p:nvSpPr>
        <p:spPr>
          <a:xfrm>
            <a:off x="4572000" y="1229200"/>
            <a:ext cx="4521000" cy="1967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Introduction</a:t>
            </a:r>
            <a:endParaRPr b="1" sz="1100">
              <a:solidFill>
                <a:schemeClr val="lt1"/>
              </a:solidFill>
            </a:endParaRPr>
          </a:p>
          <a:p>
            <a:pPr indent="0" lvl="0" marL="0" rtl="0" algn="l">
              <a:lnSpc>
                <a:spcPct val="80000"/>
              </a:lnSpc>
              <a:spcBef>
                <a:spcPts val="408"/>
              </a:spcBef>
              <a:spcAft>
                <a:spcPts val="0"/>
              </a:spcAft>
              <a:buNone/>
            </a:pPr>
            <a:r>
              <a:rPr lang="en" sz="1100">
                <a:solidFill>
                  <a:schemeClr val="dk1"/>
                </a:solidFill>
              </a:rPr>
              <a:t>The dataset includes orders from different document types, and there can be in total over 20 types, yet here, we only have observed these following types of documents:’</a:t>
            </a:r>
            <a:r>
              <a:rPr lang="en" sz="1100">
                <a:solidFill>
                  <a:srgbClr val="0D0D0D"/>
                </a:solidFill>
                <a:highlight>
                  <a:srgbClr val="FFFFFF"/>
                </a:highlight>
              </a:rPr>
              <a:t>Boleta Exenta', 'Factura', 'Boleta', 'Factura Electronica', 'Boleta Infractora', 'Nota debito', 'Castigo Estadistico', and 'Nota credito'</a:t>
            </a:r>
            <a:r>
              <a:rPr lang="en" sz="1100">
                <a:solidFill>
                  <a:schemeClr val="dk1"/>
                </a:solidFill>
              </a:rPr>
              <a:t> </a:t>
            </a:r>
            <a:endParaRPr sz="1100">
              <a:solidFill>
                <a:schemeClr val="dk1"/>
              </a:solidFill>
            </a:endParaRPr>
          </a:p>
          <a:p>
            <a:pPr indent="0" lvl="0" marL="0" rtl="0" algn="l">
              <a:lnSpc>
                <a:spcPct val="80000"/>
              </a:lnSpc>
              <a:spcBef>
                <a:spcPts val="408"/>
              </a:spcBef>
              <a:spcAft>
                <a:spcPts val="0"/>
              </a:spcAft>
              <a:buNone/>
            </a:pPr>
            <a:r>
              <a:rPr b="1" lang="en" sz="1100">
                <a:solidFill>
                  <a:schemeClr val="dk1"/>
                </a:solidFill>
              </a:rPr>
              <a:t>Goal:</a:t>
            </a:r>
            <a:r>
              <a:rPr lang="en" sz="1100">
                <a:solidFill>
                  <a:schemeClr val="dk1"/>
                </a:solidFill>
              </a:rPr>
              <a:t> To explore if the type of documents affects payment behavior</a:t>
            </a:r>
            <a:endParaRPr sz="1100">
              <a:solidFill>
                <a:schemeClr val="dk1"/>
              </a:solidFill>
            </a:endParaRPr>
          </a:p>
          <a:p>
            <a:pPr indent="0" lvl="0" marL="0" rtl="0" algn="l">
              <a:lnSpc>
                <a:spcPct val="80000"/>
              </a:lnSpc>
              <a:spcBef>
                <a:spcPts val="408"/>
              </a:spcBef>
              <a:spcAft>
                <a:spcPts val="408"/>
              </a:spcAft>
              <a:buNone/>
            </a:pPr>
            <a:r>
              <a:rPr b="1" lang="en" sz="1100">
                <a:solidFill>
                  <a:schemeClr val="dk1"/>
                </a:solidFill>
              </a:rPr>
              <a:t>Hypothesis:</a:t>
            </a:r>
            <a:r>
              <a:rPr lang="en" sz="1100">
                <a:solidFill>
                  <a:schemeClr val="dk1"/>
                </a:solidFill>
              </a:rPr>
              <a:t> There are certain documents which are registered directly to show that this order is a “bad” order, such as these documents registered as “cancelled” and “ receipt for evaders”, we will expect the collections rate for these orders to be significantly lower.</a:t>
            </a:r>
            <a:endParaRPr sz="1100">
              <a:solidFill>
                <a:schemeClr val="dk1"/>
              </a:solidFill>
            </a:endParaRPr>
          </a:p>
        </p:txBody>
      </p:sp>
      <p:sp>
        <p:nvSpPr>
          <p:cNvPr id="914" name="Google Shape;914;p90"/>
          <p:cNvSpPr txBox="1"/>
          <p:nvPr/>
        </p:nvSpPr>
        <p:spPr>
          <a:xfrm>
            <a:off x="4572000" y="3042325"/>
            <a:ext cx="4521000" cy="9144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Initial Observation</a:t>
            </a:r>
            <a:endParaRPr b="1" sz="1100">
              <a:solidFill>
                <a:schemeClr val="lt1"/>
              </a:solidFill>
            </a:endParaRPr>
          </a:p>
          <a:p>
            <a:pPr indent="0" lvl="0" marL="0" rtl="0" algn="l">
              <a:lnSpc>
                <a:spcPct val="80000"/>
              </a:lnSpc>
              <a:spcBef>
                <a:spcPts val="408"/>
              </a:spcBef>
              <a:spcAft>
                <a:spcPts val="408"/>
              </a:spcAft>
              <a:buNone/>
            </a:pPr>
            <a:r>
              <a:rPr lang="en" sz="1100">
                <a:solidFill>
                  <a:schemeClr val="dk1"/>
                </a:solidFill>
              </a:rPr>
              <a:t>As expected, the collection rate for Boleta Infractora (Evader Receipt) and Castigo Estadistico (Cancelled) is significantly lower than other types of documents. But to our surprise, the document type is not very diversified, but highly concentrated in Boleta and Boleta Exenta.</a:t>
            </a:r>
            <a:endParaRPr sz="1100">
              <a:solidFill>
                <a:schemeClr val="dk1"/>
              </a:solidFill>
            </a:endParaRPr>
          </a:p>
        </p:txBody>
      </p:sp>
      <p:pic>
        <p:nvPicPr>
          <p:cNvPr id="915" name="Google Shape;915;p90"/>
          <p:cNvPicPr preferRelativeResize="0"/>
          <p:nvPr/>
        </p:nvPicPr>
        <p:blipFill>
          <a:blip r:embed="rId3">
            <a:alphaModFix/>
          </a:blip>
          <a:stretch>
            <a:fillRect/>
          </a:stretch>
        </p:blipFill>
        <p:spPr>
          <a:xfrm>
            <a:off x="855500" y="1001925"/>
            <a:ext cx="2448025" cy="1783325"/>
          </a:xfrm>
          <a:prstGeom prst="rect">
            <a:avLst/>
          </a:prstGeom>
          <a:noFill/>
          <a:ln>
            <a:noFill/>
          </a:ln>
        </p:spPr>
      </p:pic>
      <p:pic>
        <p:nvPicPr>
          <p:cNvPr id="916" name="Google Shape;916;p90"/>
          <p:cNvPicPr preferRelativeResize="0"/>
          <p:nvPr/>
        </p:nvPicPr>
        <p:blipFill>
          <a:blip r:embed="rId4">
            <a:alphaModFix/>
          </a:blip>
          <a:stretch>
            <a:fillRect/>
          </a:stretch>
        </p:blipFill>
        <p:spPr>
          <a:xfrm>
            <a:off x="299638" y="2878100"/>
            <a:ext cx="3559755" cy="2063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20" name="Shape 920"/>
        <p:cNvGrpSpPr/>
        <p:nvPr/>
      </p:nvGrpSpPr>
      <p:grpSpPr>
        <a:xfrm>
          <a:off x="0" y="0"/>
          <a:ext cx="0" cy="0"/>
          <a:chOff x="0" y="0"/>
          <a:chExt cx="0" cy="0"/>
        </a:xfrm>
      </p:grpSpPr>
      <p:sp>
        <p:nvSpPr>
          <p:cNvPr id="921" name="Google Shape;921;p91"/>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3: Predictive Model: Data EDA</a:t>
            </a:r>
            <a:endParaRPr/>
          </a:p>
        </p:txBody>
      </p:sp>
      <p:sp>
        <p:nvSpPr>
          <p:cNvPr id="922" name="Google Shape;922;p91"/>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3.1 Vespucio Data EDA</a:t>
            </a:r>
            <a:endParaRPr sz="1353"/>
          </a:p>
        </p:txBody>
      </p:sp>
      <p:sp>
        <p:nvSpPr>
          <p:cNvPr id="923" name="Google Shape;923;p91"/>
          <p:cNvSpPr txBox="1"/>
          <p:nvPr>
            <p:ph idx="2" type="body"/>
          </p:nvPr>
        </p:nvSpPr>
        <p:spPr>
          <a:xfrm>
            <a:off x="173025" y="7311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3.1.4 Product Type vs Payment Behavior </a:t>
            </a:r>
            <a:endParaRPr sz="1253" u="sng"/>
          </a:p>
        </p:txBody>
      </p:sp>
      <p:sp>
        <p:nvSpPr>
          <p:cNvPr id="924" name="Google Shape;924;p91"/>
          <p:cNvSpPr txBox="1"/>
          <p:nvPr/>
        </p:nvSpPr>
        <p:spPr>
          <a:xfrm>
            <a:off x="4572000" y="1229200"/>
            <a:ext cx="4521000" cy="14253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Introduction</a:t>
            </a:r>
            <a:endParaRPr b="1" sz="1100">
              <a:solidFill>
                <a:schemeClr val="lt1"/>
              </a:solidFill>
            </a:endParaRPr>
          </a:p>
          <a:p>
            <a:pPr indent="0" lvl="0" marL="0" rtl="0" algn="l">
              <a:lnSpc>
                <a:spcPct val="80000"/>
              </a:lnSpc>
              <a:spcBef>
                <a:spcPts val="408"/>
              </a:spcBef>
              <a:spcAft>
                <a:spcPts val="0"/>
              </a:spcAft>
              <a:buNone/>
            </a:pPr>
            <a:r>
              <a:rPr lang="en" sz="1100">
                <a:solidFill>
                  <a:schemeClr val="dk1"/>
                </a:solidFill>
              </a:rPr>
              <a:t>TipoProducto is a variable identifying if the transaction was generated by a small sensor or not. If it was not, then that user maybe either a infractor or a evader.</a:t>
            </a:r>
            <a:endParaRPr sz="1100">
              <a:solidFill>
                <a:schemeClr val="dk1"/>
              </a:solidFill>
            </a:endParaRPr>
          </a:p>
          <a:p>
            <a:pPr indent="0" lvl="0" marL="0" rtl="0" algn="l">
              <a:lnSpc>
                <a:spcPct val="80000"/>
              </a:lnSpc>
              <a:spcBef>
                <a:spcPts val="408"/>
              </a:spcBef>
              <a:spcAft>
                <a:spcPts val="0"/>
              </a:spcAft>
              <a:buNone/>
            </a:pPr>
            <a:r>
              <a:rPr b="1" lang="en" sz="1100">
                <a:solidFill>
                  <a:schemeClr val="dk1"/>
                </a:solidFill>
              </a:rPr>
              <a:t>Goal:</a:t>
            </a:r>
            <a:r>
              <a:rPr lang="en" sz="1100">
                <a:solidFill>
                  <a:schemeClr val="dk1"/>
                </a:solidFill>
              </a:rPr>
              <a:t> To explore how people from different TipoProducto will have payment behaviors</a:t>
            </a:r>
            <a:endParaRPr sz="1100">
              <a:solidFill>
                <a:schemeClr val="dk1"/>
              </a:solidFill>
            </a:endParaRPr>
          </a:p>
          <a:p>
            <a:pPr indent="0" lvl="0" marL="0" rtl="0" algn="l">
              <a:lnSpc>
                <a:spcPct val="80000"/>
              </a:lnSpc>
              <a:spcBef>
                <a:spcPts val="408"/>
              </a:spcBef>
              <a:spcAft>
                <a:spcPts val="408"/>
              </a:spcAft>
              <a:buNone/>
            </a:pPr>
            <a:r>
              <a:rPr b="1" lang="en" sz="1100">
                <a:solidFill>
                  <a:schemeClr val="dk1"/>
                </a:solidFill>
              </a:rPr>
              <a:t>Hypothesis:</a:t>
            </a:r>
            <a:r>
              <a:rPr lang="en" sz="1100">
                <a:solidFill>
                  <a:schemeClr val="dk1"/>
                </a:solidFill>
              </a:rPr>
              <a:t> These tagged drivers should behave better than infractor and evaders in making payment</a:t>
            </a:r>
            <a:endParaRPr sz="1100">
              <a:solidFill>
                <a:schemeClr val="dk1"/>
              </a:solidFill>
            </a:endParaRPr>
          </a:p>
        </p:txBody>
      </p:sp>
      <p:sp>
        <p:nvSpPr>
          <p:cNvPr id="925" name="Google Shape;925;p91"/>
          <p:cNvSpPr txBox="1"/>
          <p:nvPr/>
        </p:nvSpPr>
        <p:spPr>
          <a:xfrm>
            <a:off x="4572000" y="3042325"/>
            <a:ext cx="4521000" cy="7788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Initial Observation</a:t>
            </a:r>
            <a:endParaRPr b="1" sz="1100">
              <a:solidFill>
                <a:schemeClr val="lt1"/>
              </a:solidFill>
            </a:endParaRPr>
          </a:p>
          <a:p>
            <a:pPr indent="0" lvl="0" marL="0" rtl="0" algn="l">
              <a:lnSpc>
                <a:spcPct val="80000"/>
              </a:lnSpc>
              <a:spcBef>
                <a:spcPts val="408"/>
              </a:spcBef>
              <a:spcAft>
                <a:spcPts val="408"/>
              </a:spcAft>
              <a:buNone/>
            </a:pPr>
            <a:r>
              <a:rPr lang="en" sz="1100">
                <a:solidFill>
                  <a:schemeClr val="dk1"/>
                </a:solidFill>
              </a:rPr>
              <a:t>As expected, the collection rate for Tagged drivers is significantly higher than non-tagged drivers. But, it’s worth noticing that out of 100000 observations, only 238 are identified as non-tagged drivers.</a:t>
            </a:r>
            <a:endParaRPr sz="1100">
              <a:solidFill>
                <a:schemeClr val="dk1"/>
              </a:solidFill>
            </a:endParaRPr>
          </a:p>
        </p:txBody>
      </p:sp>
      <p:pic>
        <p:nvPicPr>
          <p:cNvPr id="926" name="Google Shape;926;p91"/>
          <p:cNvPicPr preferRelativeResize="0"/>
          <p:nvPr/>
        </p:nvPicPr>
        <p:blipFill>
          <a:blip r:embed="rId3">
            <a:alphaModFix/>
          </a:blip>
          <a:stretch>
            <a:fillRect/>
          </a:stretch>
        </p:blipFill>
        <p:spPr>
          <a:xfrm>
            <a:off x="409125" y="1413200"/>
            <a:ext cx="3419475" cy="1057275"/>
          </a:xfrm>
          <a:prstGeom prst="rect">
            <a:avLst/>
          </a:prstGeom>
          <a:noFill/>
          <a:ln>
            <a:noFill/>
          </a:ln>
        </p:spPr>
      </p:pic>
      <p:pic>
        <p:nvPicPr>
          <p:cNvPr id="927" name="Google Shape;927;p91"/>
          <p:cNvPicPr preferRelativeResize="0"/>
          <p:nvPr/>
        </p:nvPicPr>
        <p:blipFill>
          <a:blip r:embed="rId4">
            <a:alphaModFix/>
          </a:blip>
          <a:stretch>
            <a:fillRect/>
          </a:stretch>
        </p:blipFill>
        <p:spPr>
          <a:xfrm>
            <a:off x="173050" y="2830900"/>
            <a:ext cx="3989475" cy="14287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31" name="Shape 931"/>
        <p:cNvGrpSpPr/>
        <p:nvPr/>
      </p:nvGrpSpPr>
      <p:grpSpPr>
        <a:xfrm>
          <a:off x="0" y="0"/>
          <a:ext cx="0" cy="0"/>
          <a:chOff x="0" y="0"/>
          <a:chExt cx="0" cy="0"/>
        </a:xfrm>
      </p:grpSpPr>
      <p:sp>
        <p:nvSpPr>
          <p:cNvPr id="932" name="Google Shape;932;p92"/>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3: Predictive Model: Data EDA</a:t>
            </a:r>
            <a:endParaRPr/>
          </a:p>
        </p:txBody>
      </p:sp>
      <p:sp>
        <p:nvSpPr>
          <p:cNvPr id="933" name="Google Shape;933;p92"/>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3.1 Vespucio Data EDA</a:t>
            </a:r>
            <a:endParaRPr sz="1353"/>
          </a:p>
        </p:txBody>
      </p:sp>
      <p:sp>
        <p:nvSpPr>
          <p:cNvPr id="934" name="Google Shape;934;p92"/>
          <p:cNvSpPr txBox="1"/>
          <p:nvPr>
            <p:ph idx="2" type="body"/>
          </p:nvPr>
        </p:nvSpPr>
        <p:spPr>
          <a:xfrm>
            <a:off x="173025" y="7311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3.1.5 Payment Delay vs Payment Behavior </a:t>
            </a:r>
            <a:endParaRPr sz="1253" u="sng"/>
          </a:p>
        </p:txBody>
      </p:sp>
      <p:sp>
        <p:nvSpPr>
          <p:cNvPr id="935" name="Google Shape;935;p92"/>
          <p:cNvSpPr txBox="1"/>
          <p:nvPr/>
        </p:nvSpPr>
        <p:spPr>
          <a:xfrm>
            <a:off x="4572000" y="1229200"/>
            <a:ext cx="4521000" cy="14253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Introduction</a:t>
            </a:r>
            <a:endParaRPr b="1" sz="1100">
              <a:solidFill>
                <a:schemeClr val="lt1"/>
              </a:solidFill>
            </a:endParaRPr>
          </a:p>
          <a:p>
            <a:pPr indent="0" lvl="0" marL="0" rtl="0" algn="l">
              <a:lnSpc>
                <a:spcPct val="80000"/>
              </a:lnSpc>
              <a:spcBef>
                <a:spcPts val="408"/>
              </a:spcBef>
              <a:spcAft>
                <a:spcPts val="0"/>
              </a:spcAft>
              <a:buNone/>
            </a:pPr>
            <a:r>
              <a:rPr lang="en" sz="1100">
                <a:solidFill>
                  <a:schemeClr val="dk1"/>
                </a:solidFill>
              </a:rPr>
              <a:t>DiasCompensacion is a variable showing the delay in making payment, yet, for all these verified as not making payment, their DiasCompensacion will be tagged as Nan</a:t>
            </a:r>
            <a:endParaRPr sz="1100">
              <a:solidFill>
                <a:schemeClr val="dk1"/>
              </a:solidFill>
            </a:endParaRPr>
          </a:p>
          <a:p>
            <a:pPr indent="0" lvl="0" marL="0" rtl="0" algn="l">
              <a:lnSpc>
                <a:spcPct val="80000"/>
              </a:lnSpc>
              <a:spcBef>
                <a:spcPts val="408"/>
              </a:spcBef>
              <a:spcAft>
                <a:spcPts val="0"/>
              </a:spcAft>
              <a:buNone/>
            </a:pPr>
            <a:r>
              <a:rPr b="1" lang="en" sz="1100">
                <a:solidFill>
                  <a:schemeClr val="dk1"/>
                </a:solidFill>
              </a:rPr>
              <a:t>Goal:</a:t>
            </a:r>
            <a:r>
              <a:rPr lang="en" sz="1100">
                <a:solidFill>
                  <a:schemeClr val="dk1"/>
                </a:solidFill>
              </a:rPr>
              <a:t> To explore how delay in payment will affect payment behaviors</a:t>
            </a:r>
            <a:endParaRPr sz="1100">
              <a:solidFill>
                <a:schemeClr val="dk1"/>
              </a:solidFill>
            </a:endParaRPr>
          </a:p>
          <a:p>
            <a:pPr indent="0" lvl="0" marL="0" rtl="0" algn="l">
              <a:lnSpc>
                <a:spcPct val="80000"/>
              </a:lnSpc>
              <a:spcBef>
                <a:spcPts val="408"/>
              </a:spcBef>
              <a:spcAft>
                <a:spcPts val="408"/>
              </a:spcAft>
              <a:buNone/>
            </a:pPr>
            <a:r>
              <a:rPr b="1" lang="en" sz="1100">
                <a:solidFill>
                  <a:schemeClr val="dk1"/>
                </a:solidFill>
              </a:rPr>
              <a:t>Hypothesis:</a:t>
            </a:r>
            <a:r>
              <a:rPr lang="en" sz="1100">
                <a:solidFill>
                  <a:schemeClr val="dk1"/>
                </a:solidFill>
              </a:rPr>
              <a:t> People willing to make payment will be more likely to concentrate in a lower payment delay, and the longer the delay, the higher the possibility for not making payment</a:t>
            </a:r>
            <a:endParaRPr sz="1100">
              <a:solidFill>
                <a:schemeClr val="dk1"/>
              </a:solidFill>
            </a:endParaRPr>
          </a:p>
        </p:txBody>
      </p:sp>
      <p:sp>
        <p:nvSpPr>
          <p:cNvPr id="936" name="Google Shape;936;p92"/>
          <p:cNvSpPr txBox="1"/>
          <p:nvPr/>
        </p:nvSpPr>
        <p:spPr>
          <a:xfrm>
            <a:off x="4572000" y="3042325"/>
            <a:ext cx="4521000" cy="10497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Initial Observation</a:t>
            </a:r>
            <a:endParaRPr b="1" sz="1100">
              <a:solidFill>
                <a:schemeClr val="lt1"/>
              </a:solidFill>
            </a:endParaRPr>
          </a:p>
          <a:p>
            <a:pPr indent="0" lvl="0" marL="0" rtl="0" algn="l">
              <a:lnSpc>
                <a:spcPct val="80000"/>
              </a:lnSpc>
              <a:spcBef>
                <a:spcPts val="408"/>
              </a:spcBef>
              <a:spcAft>
                <a:spcPts val="408"/>
              </a:spcAft>
              <a:buNone/>
            </a:pPr>
            <a:r>
              <a:rPr lang="en" sz="1100">
                <a:solidFill>
                  <a:schemeClr val="dk1"/>
                </a:solidFill>
              </a:rPr>
              <a:t>From the violin plot, it is obvious that for people making payment, they are more concentrated between below 0 days to less than 100 days, while for Castigado, the customers are more evenly distributed between 0 to 1300 days, while the majority is above 500 days. The observation does coincide with our hypothesis.</a:t>
            </a:r>
            <a:endParaRPr sz="1100">
              <a:solidFill>
                <a:schemeClr val="dk1"/>
              </a:solidFill>
            </a:endParaRPr>
          </a:p>
        </p:txBody>
      </p:sp>
      <p:pic>
        <p:nvPicPr>
          <p:cNvPr id="937" name="Google Shape;937;p92"/>
          <p:cNvPicPr preferRelativeResize="0"/>
          <p:nvPr/>
        </p:nvPicPr>
        <p:blipFill>
          <a:blip r:embed="rId3">
            <a:alphaModFix/>
          </a:blip>
          <a:stretch>
            <a:fillRect/>
          </a:stretch>
        </p:blipFill>
        <p:spPr>
          <a:xfrm>
            <a:off x="205500" y="1229200"/>
            <a:ext cx="4230151" cy="30507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93"/>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3: Predictive Model: Data EDA</a:t>
            </a:r>
            <a:endParaRPr/>
          </a:p>
        </p:txBody>
      </p:sp>
      <p:sp>
        <p:nvSpPr>
          <p:cNvPr id="943" name="Google Shape;943;p93"/>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3.2 Equifax Data EDA</a:t>
            </a:r>
            <a:endParaRPr sz="1353"/>
          </a:p>
        </p:txBody>
      </p:sp>
      <p:sp>
        <p:nvSpPr>
          <p:cNvPr id="944" name="Google Shape;944;p93"/>
          <p:cNvSpPr txBox="1"/>
          <p:nvPr>
            <p:ph idx="2" type="body"/>
          </p:nvPr>
        </p:nvSpPr>
        <p:spPr>
          <a:xfrm>
            <a:off x="173025" y="7311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3.2.1 Equifax Score vs Payment Behavior </a:t>
            </a:r>
            <a:endParaRPr sz="1253" u="sng"/>
          </a:p>
        </p:txBody>
      </p:sp>
      <p:sp>
        <p:nvSpPr>
          <p:cNvPr id="945" name="Google Shape;945;p93"/>
          <p:cNvSpPr txBox="1"/>
          <p:nvPr/>
        </p:nvSpPr>
        <p:spPr>
          <a:xfrm>
            <a:off x="4572000" y="1229200"/>
            <a:ext cx="4521000" cy="15609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Introduction</a:t>
            </a:r>
            <a:endParaRPr b="1" sz="1100">
              <a:solidFill>
                <a:schemeClr val="lt1"/>
              </a:solidFill>
            </a:endParaRPr>
          </a:p>
          <a:p>
            <a:pPr indent="0" lvl="0" marL="0" rtl="0" algn="l">
              <a:lnSpc>
                <a:spcPct val="80000"/>
              </a:lnSpc>
              <a:spcBef>
                <a:spcPts val="408"/>
              </a:spcBef>
              <a:spcAft>
                <a:spcPts val="0"/>
              </a:spcAft>
              <a:buNone/>
            </a:pPr>
            <a:r>
              <a:rPr lang="en" sz="1100">
                <a:solidFill>
                  <a:schemeClr val="dk1"/>
                </a:solidFill>
              </a:rPr>
              <a:t>Equifax operates as a credit reporting agency, offering credit information and risk management services to financial institutions, businesses, and consumers. The score is usually between 280 to 850. </a:t>
            </a:r>
            <a:endParaRPr sz="1100">
              <a:solidFill>
                <a:schemeClr val="dk1"/>
              </a:solidFill>
            </a:endParaRPr>
          </a:p>
          <a:p>
            <a:pPr indent="0" lvl="0" marL="0" rtl="0" algn="l">
              <a:lnSpc>
                <a:spcPct val="80000"/>
              </a:lnSpc>
              <a:spcBef>
                <a:spcPts val="408"/>
              </a:spcBef>
              <a:spcAft>
                <a:spcPts val="0"/>
              </a:spcAft>
              <a:buNone/>
            </a:pPr>
            <a:r>
              <a:rPr b="1" lang="en" sz="1100">
                <a:solidFill>
                  <a:schemeClr val="dk1"/>
                </a:solidFill>
              </a:rPr>
              <a:t>Goal:</a:t>
            </a:r>
            <a:r>
              <a:rPr lang="en" sz="1100">
                <a:solidFill>
                  <a:schemeClr val="dk1"/>
                </a:solidFill>
              </a:rPr>
              <a:t> To explore if a higher or lower score reflects different payment behaviors</a:t>
            </a:r>
            <a:endParaRPr sz="1100">
              <a:solidFill>
                <a:schemeClr val="dk1"/>
              </a:solidFill>
            </a:endParaRPr>
          </a:p>
          <a:p>
            <a:pPr indent="0" lvl="0" marL="0" rtl="0" algn="l">
              <a:lnSpc>
                <a:spcPct val="80000"/>
              </a:lnSpc>
              <a:spcBef>
                <a:spcPts val="408"/>
              </a:spcBef>
              <a:spcAft>
                <a:spcPts val="408"/>
              </a:spcAft>
              <a:buNone/>
            </a:pPr>
            <a:r>
              <a:rPr b="1" lang="en" sz="1100">
                <a:solidFill>
                  <a:schemeClr val="dk1"/>
                </a:solidFill>
              </a:rPr>
              <a:t>Hypothesis:</a:t>
            </a:r>
            <a:r>
              <a:rPr lang="en" sz="1100">
                <a:solidFill>
                  <a:schemeClr val="dk1"/>
                </a:solidFill>
              </a:rPr>
              <a:t> For individuals making payment, they should have a higher average score</a:t>
            </a:r>
            <a:endParaRPr sz="1100">
              <a:solidFill>
                <a:schemeClr val="dk1"/>
              </a:solidFill>
            </a:endParaRPr>
          </a:p>
        </p:txBody>
      </p:sp>
      <p:sp>
        <p:nvSpPr>
          <p:cNvPr id="946" name="Google Shape;946;p93"/>
          <p:cNvSpPr txBox="1"/>
          <p:nvPr/>
        </p:nvSpPr>
        <p:spPr>
          <a:xfrm>
            <a:off x="4572000" y="2878100"/>
            <a:ext cx="4521000" cy="14814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Initial Observation</a:t>
            </a:r>
            <a:endParaRPr b="1" sz="1100">
              <a:solidFill>
                <a:schemeClr val="lt1"/>
              </a:solidFill>
            </a:endParaRPr>
          </a:p>
          <a:p>
            <a:pPr indent="0" lvl="0" marL="0" rtl="0" algn="just">
              <a:lnSpc>
                <a:spcPct val="115000"/>
              </a:lnSpc>
              <a:spcBef>
                <a:spcPts val="408"/>
              </a:spcBef>
              <a:spcAft>
                <a:spcPts val="0"/>
              </a:spcAft>
              <a:buNone/>
            </a:pPr>
            <a:r>
              <a:rPr lang="en" sz="1100">
                <a:highlight>
                  <a:schemeClr val="lt2"/>
                </a:highlight>
              </a:rPr>
              <a:t>From the boxplot, we can tell that the Pagada group has an apparently higher median than other two groups, and the range is generally higher as well. Taking a closer look into the group mean, we noticed that the Pagada group has a significantly higher average Equifax score than the other two groups. </a:t>
            </a:r>
            <a:endParaRPr sz="1100">
              <a:highlight>
                <a:schemeClr val="lt2"/>
              </a:highlight>
            </a:endParaRPr>
          </a:p>
          <a:p>
            <a:pPr indent="0" lvl="0" marL="0" rtl="0" algn="l">
              <a:lnSpc>
                <a:spcPct val="80000"/>
              </a:lnSpc>
              <a:spcBef>
                <a:spcPts val="0"/>
              </a:spcBef>
              <a:spcAft>
                <a:spcPts val="408"/>
              </a:spcAft>
              <a:buNone/>
            </a:pPr>
            <a:r>
              <a:t/>
            </a:r>
            <a:endParaRPr sz="1100">
              <a:solidFill>
                <a:schemeClr val="dk1"/>
              </a:solidFill>
            </a:endParaRPr>
          </a:p>
        </p:txBody>
      </p:sp>
      <p:pic>
        <p:nvPicPr>
          <p:cNvPr id="947" name="Google Shape;947;p93"/>
          <p:cNvPicPr preferRelativeResize="0"/>
          <p:nvPr/>
        </p:nvPicPr>
        <p:blipFill>
          <a:blip r:embed="rId3">
            <a:alphaModFix/>
          </a:blip>
          <a:stretch>
            <a:fillRect/>
          </a:stretch>
        </p:blipFill>
        <p:spPr>
          <a:xfrm>
            <a:off x="901125" y="1126375"/>
            <a:ext cx="2553700" cy="2460050"/>
          </a:xfrm>
          <a:prstGeom prst="rect">
            <a:avLst/>
          </a:prstGeom>
          <a:noFill/>
          <a:ln>
            <a:noFill/>
          </a:ln>
        </p:spPr>
      </p:pic>
      <p:pic>
        <p:nvPicPr>
          <p:cNvPr id="948" name="Google Shape;948;p93"/>
          <p:cNvPicPr preferRelativeResize="0"/>
          <p:nvPr/>
        </p:nvPicPr>
        <p:blipFill>
          <a:blip r:embed="rId4">
            <a:alphaModFix/>
          </a:blip>
          <a:stretch>
            <a:fillRect/>
          </a:stretch>
        </p:blipFill>
        <p:spPr>
          <a:xfrm>
            <a:off x="1376311" y="3905500"/>
            <a:ext cx="1888514" cy="7316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94"/>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3: Predictive Model: Data EDA</a:t>
            </a:r>
            <a:endParaRPr/>
          </a:p>
        </p:txBody>
      </p:sp>
      <p:sp>
        <p:nvSpPr>
          <p:cNvPr id="954" name="Google Shape;954;p94"/>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3.2 Equifax Data EDA</a:t>
            </a:r>
            <a:endParaRPr sz="1353"/>
          </a:p>
        </p:txBody>
      </p:sp>
      <p:sp>
        <p:nvSpPr>
          <p:cNvPr id="955" name="Google Shape;955;p94"/>
          <p:cNvSpPr txBox="1"/>
          <p:nvPr>
            <p:ph idx="2" type="body"/>
          </p:nvPr>
        </p:nvSpPr>
        <p:spPr>
          <a:xfrm>
            <a:off x="173025" y="7311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3.2.2 Equifax Levels vs Payment Behavior </a:t>
            </a:r>
            <a:endParaRPr sz="1253" u="sng"/>
          </a:p>
        </p:txBody>
      </p:sp>
      <p:sp>
        <p:nvSpPr>
          <p:cNvPr id="956" name="Google Shape;956;p94"/>
          <p:cNvSpPr txBox="1"/>
          <p:nvPr/>
        </p:nvSpPr>
        <p:spPr>
          <a:xfrm>
            <a:off x="4572000" y="1229200"/>
            <a:ext cx="4521000" cy="15609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Introduction</a:t>
            </a:r>
            <a:endParaRPr b="1" sz="1100">
              <a:solidFill>
                <a:schemeClr val="lt1"/>
              </a:solidFill>
            </a:endParaRPr>
          </a:p>
          <a:p>
            <a:pPr indent="0" lvl="0" marL="0" rtl="0" algn="l">
              <a:lnSpc>
                <a:spcPct val="80000"/>
              </a:lnSpc>
              <a:spcBef>
                <a:spcPts val="408"/>
              </a:spcBef>
              <a:spcAft>
                <a:spcPts val="0"/>
              </a:spcAft>
              <a:buNone/>
            </a:pPr>
            <a:r>
              <a:rPr lang="en" sz="1100">
                <a:solidFill>
                  <a:schemeClr val="dk1"/>
                </a:solidFill>
              </a:rPr>
              <a:t>Equifax operates as a credit reporting agency, offering credit information and risk management services to financial institutions, businesses, and consumers. The score is usually between 280 to 850. </a:t>
            </a:r>
            <a:endParaRPr sz="1100">
              <a:solidFill>
                <a:schemeClr val="dk1"/>
              </a:solidFill>
            </a:endParaRPr>
          </a:p>
          <a:p>
            <a:pPr indent="0" lvl="0" marL="0" rtl="0" algn="l">
              <a:lnSpc>
                <a:spcPct val="80000"/>
              </a:lnSpc>
              <a:spcBef>
                <a:spcPts val="408"/>
              </a:spcBef>
              <a:spcAft>
                <a:spcPts val="0"/>
              </a:spcAft>
              <a:buNone/>
            </a:pPr>
            <a:r>
              <a:rPr b="1" lang="en" sz="1100">
                <a:solidFill>
                  <a:schemeClr val="dk1"/>
                </a:solidFill>
              </a:rPr>
              <a:t>Goal:</a:t>
            </a:r>
            <a:r>
              <a:rPr lang="en" sz="1100">
                <a:solidFill>
                  <a:schemeClr val="dk1"/>
                </a:solidFill>
              </a:rPr>
              <a:t> To explore if a higher or lower score reflects different payment behaviors</a:t>
            </a:r>
            <a:endParaRPr sz="1100">
              <a:solidFill>
                <a:schemeClr val="dk1"/>
              </a:solidFill>
            </a:endParaRPr>
          </a:p>
          <a:p>
            <a:pPr indent="0" lvl="0" marL="0" rtl="0" algn="l">
              <a:lnSpc>
                <a:spcPct val="80000"/>
              </a:lnSpc>
              <a:spcBef>
                <a:spcPts val="408"/>
              </a:spcBef>
              <a:spcAft>
                <a:spcPts val="408"/>
              </a:spcAft>
              <a:buNone/>
            </a:pPr>
            <a:r>
              <a:rPr b="1" lang="en" sz="1100">
                <a:solidFill>
                  <a:schemeClr val="dk1"/>
                </a:solidFill>
              </a:rPr>
              <a:t>Hypothesis:</a:t>
            </a:r>
            <a:r>
              <a:rPr lang="en" sz="1100">
                <a:solidFill>
                  <a:schemeClr val="dk1"/>
                </a:solidFill>
              </a:rPr>
              <a:t> For individuals making payment, they should have a higher average score</a:t>
            </a:r>
            <a:endParaRPr sz="1100">
              <a:solidFill>
                <a:schemeClr val="dk1"/>
              </a:solidFill>
            </a:endParaRPr>
          </a:p>
        </p:txBody>
      </p:sp>
      <p:sp>
        <p:nvSpPr>
          <p:cNvPr id="957" name="Google Shape;957;p94"/>
          <p:cNvSpPr txBox="1"/>
          <p:nvPr/>
        </p:nvSpPr>
        <p:spPr>
          <a:xfrm>
            <a:off x="4572000" y="2878100"/>
            <a:ext cx="4521000" cy="14814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Initial Observation</a:t>
            </a:r>
            <a:endParaRPr b="1" sz="1100">
              <a:solidFill>
                <a:schemeClr val="lt1"/>
              </a:solidFill>
            </a:endParaRPr>
          </a:p>
          <a:p>
            <a:pPr indent="0" lvl="0" marL="0" rtl="0" algn="just">
              <a:lnSpc>
                <a:spcPct val="115000"/>
              </a:lnSpc>
              <a:spcBef>
                <a:spcPts val="408"/>
              </a:spcBef>
              <a:spcAft>
                <a:spcPts val="0"/>
              </a:spcAft>
              <a:buNone/>
            </a:pPr>
            <a:r>
              <a:rPr lang="en" sz="1100">
                <a:highlight>
                  <a:schemeClr val="lt2"/>
                </a:highlight>
              </a:rPr>
              <a:t>From the boxplot, we can tell that the Pagada group has an apparently higher median than other two groups, and the range is generally higher as well. Taking a closer look into the group mean, we noticed that the Pagada group has a significantly higher average Equifax score than the other two groups. </a:t>
            </a:r>
            <a:endParaRPr sz="1100">
              <a:highlight>
                <a:schemeClr val="lt2"/>
              </a:highlight>
            </a:endParaRPr>
          </a:p>
          <a:p>
            <a:pPr indent="0" lvl="0" marL="0" rtl="0" algn="l">
              <a:lnSpc>
                <a:spcPct val="80000"/>
              </a:lnSpc>
              <a:spcBef>
                <a:spcPts val="0"/>
              </a:spcBef>
              <a:spcAft>
                <a:spcPts val="408"/>
              </a:spcAft>
              <a:buNone/>
            </a:pPr>
            <a:r>
              <a:t/>
            </a:r>
            <a:endParaRPr sz="1100">
              <a:solidFill>
                <a:schemeClr val="dk1"/>
              </a:solidFill>
            </a:endParaRPr>
          </a:p>
        </p:txBody>
      </p:sp>
      <p:pic>
        <p:nvPicPr>
          <p:cNvPr id="958" name="Google Shape;958;p94"/>
          <p:cNvPicPr preferRelativeResize="0"/>
          <p:nvPr/>
        </p:nvPicPr>
        <p:blipFill>
          <a:blip r:embed="rId3">
            <a:alphaModFix/>
          </a:blip>
          <a:stretch>
            <a:fillRect/>
          </a:stretch>
        </p:blipFill>
        <p:spPr>
          <a:xfrm>
            <a:off x="173025" y="1141525"/>
            <a:ext cx="4295100" cy="914400"/>
          </a:xfrm>
          <a:prstGeom prst="rect">
            <a:avLst/>
          </a:prstGeom>
          <a:noFill/>
          <a:ln>
            <a:noFill/>
          </a:ln>
        </p:spPr>
      </p:pic>
      <p:pic>
        <p:nvPicPr>
          <p:cNvPr id="959" name="Google Shape;959;p94"/>
          <p:cNvPicPr preferRelativeResize="0"/>
          <p:nvPr/>
        </p:nvPicPr>
        <p:blipFill>
          <a:blip r:embed="rId4">
            <a:alphaModFix/>
          </a:blip>
          <a:stretch>
            <a:fillRect/>
          </a:stretch>
        </p:blipFill>
        <p:spPr>
          <a:xfrm>
            <a:off x="186975" y="2191850"/>
            <a:ext cx="4267200" cy="276908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63" name="Shape 963"/>
        <p:cNvGrpSpPr/>
        <p:nvPr/>
      </p:nvGrpSpPr>
      <p:grpSpPr>
        <a:xfrm>
          <a:off x="0" y="0"/>
          <a:ext cx="0" cy="0"/>
          <a:chOff x="0" y="0"/>
          <a:chExt cx="0" cy="0"/>
        </a:xfrm>
      </p:grpSpPr>
      <p:sp>
        <p:nvSpPr>
          <p:cNvPr id="964" name="Google Shape;964;p95"/>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3: Predictive Model: Data EDA</a:t>
            </a:r>
            <a:endParaRPr/>
          </a:p>
        </p:txBody>
      </p:sp>
      <p:sp>
        <p:nvSpPr>
          <p:cNvPr id="965" name="Google Shape;965;p95"/>
          <p:cNvSpPr txBox="1"/>
          <p:nvPr>
            <p:ph idx="2" type="body"/>
          </p:nvPr>
        </p:nvSpPr>
        <p:spPr>
          <a:xfrm>
            <a:off x="173025" y="532800"/>
            <a:ext cx="5700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Initial Test on Significance of Continuous Variables in 3.1 &amp; 3.2 </a:t>
            </a:r>
            <a:endParaRPr sz="1353"/>
          </a:p>
        </p:txBody>
      </p:sp>
      <p:sp>
        <p:nvSpPr>
          <p:cNvPr id="966" name="Google Shape;966;p95"/>
          <p:cNvSpPr txBox="1"/>
          <p:nvPr/>
        </p:nvSpPr>
        <p:spPr>
          <a:xfrm>
            <a:off x="527050" y="3399175"/>
            <a:ext cx="2598900" cy="11544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PREPARATION</a:t>
            </a:r>
            <a:endParaRPr sz="1100">
              <a:solidFill>
                <a:schemeClr val="dk1"/>
              </a:solidFill>
            </a:endParaRPr>
          </a:p>
          <a:p>
            <a:pPr indent="0" lvl="0" marL="0" rtl="0" algn="l">
              <a:lnSpc>
                <a:spcPct val="80000"/>
              </a:lnSpc>
              <a:spcBef>
                <a:spcPts val="408"/>
              </a:spcBef>
              <a:spcAft>
                <a:spcPts val="0"/>
              </a:spcAft>
              <a:buNone/>
            </a:pPr>
            <a:r>
              <a:rPr b="1" lang="en" sz="1100">
                <a:solidFill>
                  <a:schemeClr val="dk1"/>
                </a:solidFill>
              </a:rPr>
              <a:t>Converted StatusCompensacion into default rate</a:t>
            </a:r>
            <a:endParaRPr sz="1100">
              <a:solidFill>
                <a:schemeClr val="dk1"/>
              </a:solidFill>
            </a:endParaRPr>
          </a:p>
          <a:p>
            <a:pPr indent="0" lvl="0" marL="0" rtl="0" algn="l">
              <a:lnSpc>
                <a:spcPct val="80000"/>
              </a:lnSpc>
              <a:spcBef>
                <a:spcPts val="408"/>
              </a:spcBef>
              <a:spcAft>
                <a:spcPts val="0"/>
              </a:spcAft>
              <a:buNone/>
            </a:pPr>
            <a:r>
              <a:rPr b="1" lang="en" sz="1100">
                <a:solidFill>
                  <a:schemeClr val="dk1"/>
                </a:solidFill>
              </a:rPr>
              <a:t>Normalized each independent variable</a:t>
            </a:r>
            <a:endParaRPr b="1" sz="1100">
              <a:solidFill>
                <a:schemeClr val="dk1"/>
              </a:solidFill>
            </a:endParaRPr>
          </a:p>
          <a:p>
            <a:pPr indent="0" lvl="0" marL="0" rtl="0" algn="l">
              <a:lnSpc>
                <a:spcPct val="80000"/>
              </a:lnSpc>
              <a:spcBef>
                <a:spcPts val="408"/>
              </a:spcBef>
              <a:spcAft>
                <a:spcPts val="408"/>
              </a:spcAft>
              <a:buNone/>
            </a:pPr>
            <a:r>
              <a:rPr b="1" lang="en" sz="1100">
                <a:solidFill>
                  <a:schemeClr val="dk1"/>
                </a:solidFill>
              </a:rPr>
              <a:t>Year range set between 2021-2023</a:t>
            </a:r>
            <a:endParaRPr b="1" sz="1100">
              <a:solidFill>
                <a:schemeClr val="dk1"/>
              </a:solidFill>
            </a:endParaRPr>
          </a:p>
        </p:txBody>
      </p:sp>
      <p:pic>
        <p:nvPicPr>
          <p:cNvPr id="967" name="Google Shape;967;p95"/>
          <p:cNvPicPr preferRelativeResize="0"/>
          <p:nvPr/>
        </p:nvPicPr>
        <p:blipFill>
          <a:blip r:embed="rId3">
            <a:alphaModFix/>
          </a:blip>
          <a:stretch>
            <a:fillRect/>
          </a:stretch>
        </p:blipFill>
        <p:spPr>
          <a:xfrm>
            <a:off x="1695438" y="1063913"/>
            <a:ext cx="5610225" cy="419100"/>
          </a:xfrm>
          <a:prstGeom prst="rect">
            <a:avLst/>
          </a:prstGeom>
          <a:noFill/>
          <a:ln>
            <a:noFill/>
          </a:ln>
        </p:spPr>
      </p:pic>
      <p:pic>
        <p:nvPicPr>
          <p:cNvPr id="968" name="Google Shape;968;p95"/>
          <p:cNvPicPr preferRelativeResize="0"/>
          <p:nvPr/>
        </p:nvPicPr>
        <p:blipFill>
          <a:blip r:embed="rId4">
            <a:alphaModFix/>
          </a:blip>
          <a:stretch>
            <a:fillRect/>
          </a:stretch>
        </p:blipFill>
        <p:spPr>
          <a:xfrm>
            <a:off x="1500188" y="1673350"/>
            <a:ext cx="6143625" cy="428625"/>
          </a:xfrm>
          <a:prstGeom prst="rect">
            <a:avLst/>
          </a:prstGeom>
          <a:noFill/>
          <a:ln>
            <a:noFill/>
          </a:ln>
        </p:spPr>
      </p:pic>
      <p:pic>
        <p:nvPicPr>
          <p:cNvPr id="969" name="Google Shape;969;p95"/>
          <p:cNvPicPr preferRelativeResize="0"/>
          <p:nvPr/>
        </p:nvPicPr>
        <p:blipFill>
          <a:blip r:embed="rId5">
            <a:alphaModFix/>
          </a:blip>
          <a:stretch>
            <a:fillRect/>
          </a:stretch>
        </p:blipFill>
        <p:spPr>
          <a:xfrm>
            <a:off x="1695438" y="2292300"/>
            <a:ext cx="5753100" cy="381000"/>
          </a:xfrm>
          <a:prstGeom prst="rect">
            <a:avLst/>
          </a:prstGeom>
          <a:noFill/>
          <a:ln>
            <a:noFill/>
          </a:ln>
        </p:spPr>
      </p:pic>
      <p:pic>
        <p:nvPicPr>
          <p:cNvPr id="970" name="Google Shape;970;p95"/>
          <p:cNvPicPr preferRelativeResize="0"/>
          <p:nvPr/>
        </p:nvPicPr>
        <p:blipFill>
          <a:blip r:embed="rId6">
            <a:alphaModFix/>
          </a:blip>
          <a:stretch>
            <a:fillRect/>
          </a:stretch>
        </p:blipFill>
        <p:spPr>
          <a:xfrm>
            <a:off x="1662113" y="2840975"/>
            <a:ext cx="5819775" cy="390525"/>
          </a:xfrm>
          <a:prstGeom prst="rect">
            <a:avLst/>
          </a:prstGeom>
          <a:noFill/>
          <a:ln>
            <a:noFill/>
          </a:ln>
        </p:spPr>
      </p:pic>
      <p:sp>
        <p:nvSpPr>
          <p:cNvPr id="971" name="Google Shape;971;p95"/>
          <p:cNvSpPr txBox="1"/>
          <p:nvPr/>
        </p:nvSpPr>
        <p:spPr>
          <a:xfrm>
            <a:off x="3302050" y="3399175"/>
            <a:ext cx="2571900" cy="7788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METHOD</a:t>
            </a:r>
            <a:endParaRPr sz="1100">
              <a:solidFill>
                <a:schemeClr val="dk1"/>
              </a:solidFill>
            </a:endParaRPr>
          </a:p>
          <a:p>
            <a:pPr indent="0" lvl="0" marL="0" rtl="0" algn="l">
              <a:lnSpc>
                <a:spcPct val="80000"/>
              </a:lnSpc>
              <a:spcBef>
                <a:spcPts val="408"/>
              </a:spcBef>
              <a:spcAft>
                <a:spcPts val="408"/>
              </a:spcAft>
              <a:buNone/>
            </a:pPr>
            <a:r>
              <a:rPr b="1" lang="en" sz="1100">
                <a:solidFill>
                  <a:schemeClr val="dk1"/>
                </a:solidFill>
              </a:rPr>
              <a:t>To avoid assumption on linearity, chose to use Spearman’s Rank Correlation</a:t>
            </a:r>
            <a:endParaRPr b="1" sz="1100">
              <a:solidFill>
                <a:schemeClr val="dk1"/>
              </a:solidFill>
            </a:endParaRPr>
          </a:p>
        </p:txBody>
      </p:sp>
      <p:sp>
        <p:nvSpPr>
          <p:cNvPr id="972" name="Google Shape;972;p95"/>
          <p:cNvSpPr txBox="1"/>
          <p:nvPr/>
        </p:nvSpPr>
        <p:spPr>
          <a:xfrm>
            <a:off x="5873925" y="3399175"/>
            <a:ext cx="2571900" cy="6435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RESULTS</a:t>
            </a:r>
            <a:endParaRPr sz="1100">
              <a:solidFill>
                <a:schemeClr val="dk1"/>
              </a:solidFill>
            </a:endParaRPr>
          </a:p>
          <a:p>
            <a:pPr indent="0" lvl="0" marL="0" rtl="0" algn="l">
              <a:lnSpc>
                <a:spcPct val="80000"/>
              </a:lnSpc>
              <a:spcBef>
                <a:spcPts val="408"/>
              </a:spcBef>
              <a:spcAft>
                <a:spcPts val="408"/>
              </a:spcAft>
              <a:buNone/>
            </a:pPr>
            <a:r>
              <a:rPr b="1" lang="en" sz="1100">
                <a:solidFill>
                  <a:schemeClr val="dk1"/>
                </a:solidFill>
              </a:rPr>
              <a:t>All showing significance, results as assumed in previous EDA</a:t>
            </a:r>
            <a:endParaRPr b="1" sz="11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96"/>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4: Predictive Model</a:t>
            </a:r>
            <a:endParaRPr/>
          </a:p>
        </p:txBody>
      </p:sp>
      <p:sp>
        <p:nvSpPr>
          <p:cNvPr id="978" name="Google Shape;978;p96"/>
          <p:cNvSpPr txBox="1"/>
          <p:nvPr>
            <p:ph idx="2" type="body"/>
          </p:nvPr>
        </p:nvSpPr>
        <p:spPr>
          <a:xfrm>
            <a:off x="173025" y="532800"/>
            <a:ext cx="5700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4.1 Building the Default Prediction Model</a:t>
            </a:r>
            <a:endParaRPr sz="1353"/>
          </a:p>
        </p:txBody>
      </p:sp>
      <p:sp>
        <p:nvSpPr>
          <p:cNvPr id="979" name="Google Shape;979;p96"/>
          <p:cNvSpPr txBox="1"/>
          <p:nvPr/>
        </p:nvSpPr>
        <p:spPr>
          <a:xfrm>
            <a:off x="223750" y="975925"/>
            <a:ext cx="4134000" cy="36756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Joined Dataset:</a:t>
            </a:r>
            <a:r>
              <a:rPr lang="en" sz="1100">
                <a:solidFill>
                  <a:schemeClr val="dk1"/>
                </a:solidFill>
              </a:rPr>
              <a:t> 482 M rows, 39 columns</a:t>
            </a:r>
            <a:endParaRPr b="1" sz="1100">
              <a:solidFill>
                <a:schemeClr val="lt1"/>
              </a:solidFill>
            </a:endParaRPr>
          </a:p>
          <a:p>
            <a:pPr indent="0" lvl="0" marL="0" rtl="0" algn="l">
              <a:lnSpc>
                <a:spcPct val="80000"/>
              </a:lnSpc>
              <a:spcBef>
                <a:spcPts val="408"/>
              </a:spcBef>
              <a:spcAft>
                <a:spcPts val="0"/>
              </a:spcAft>
              <a:buNone/>
            </a:pPr>
            <a:r>
              <a:rPr b="1" lang="en" sz="1100">
                <a:solidFill>
                  <a:schemeClr val="lt1"/>
                </a:solidFill>
              </a:rPr>
              <a:t>Data Preprocessing &amp; Feature Engineering</a:t>
            </a:r>
            <a:endParaRPr b="1" sz="1100">
              <a:solidFill>
                <a:schemeClr val="lt1"/>
              </a:solidFill>
            </a:endParaRPr>
          </a:p>
          <a:p>
            <a:pPr indent="-106426" lvl="0" marL="228600" rtl="0" algn="l">
              <a:lnSpc>
                <a:spcPct val="80000"/>
              </a:lnSpc>
              <a:spcBef>
                <a:spcPts val="408"/>
              </a:spcBef>
              <a:spcAft>
                <a:spcPts val="0"/>
              </a:spcAft>
              <a:buClr>
                <a:schemeClr val="dk1"/>
              </a:buClr>
              <a:buSzPts val="1100"/>
              <a:buChar char="●"/>
            </a:pPr>
            <a:r>
              <a:rPr lang="en" sz="1100">
                <a:solidFill>
                  <a:schemeClr val="dk1"/>
                </a:solidFill>
              </a:rPr>
              <a:t>Join data on RUT (unique Chilean identifier) to get the equifax score (credit score) for each user</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This joined data has been stored in Snowflake which is later being used for all analysis</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Filter on invoices from  2021, 2022 and 2023</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Filter transactions where TipoOperacion = ‘Peage’ i.e Tolls</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Drop columns that are unique identifiers (10 columns were dropped). These columns include invoice ids, billing number, RUT etc.</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Drop columns with over 70% missing values (2 columns were dropped)</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Create three calculated features:</a:t>
            </a:r>
            <a:endParaRPr sz="1100">
              <a:solidFill>
                <a:schemeClr val="dk1"/>
              </a:solidFill>
            </a:endParaRPr>
          </a:p>
          <a:p>
            <a:pPr indent="-298450" lvl="1" marL="914400" rtl="0" algn="l">
              <a:lnSpc>
                <a:spcPct val="80000"/>
              </a:lnSpc>
              <a:spcBef>
                <a:spcPts val="0"/>
              </a:spcBef>
              <a:spcAft>
                <a:spcPts val="0"/>
              </a:spcAft>
              <a:buClr>
                <a:schemeClr val="dk1"/>
              </a:buClr>
              <a:buSzPts val="1100"/>
              <a:buChar char="○"/>
            </a:pPr>
            <a:r>
              <a:rPr lang="en" sz="1100">
                <a:solidFill>
                  <a:schemeClr val="dk1"/>
                </a:solidFill>
              </a:rPr>
              <a:t>Month_invoiced</a:t>
            </a:r>
            <a:endParaRPr sz="1100">
              <a:solidFill>
                <a:schemeClr val="dk1"/>
              </a:solidFill>
            </a:endParaRPr>
          </a:p>
          <a:p>
            <a:pPr indent="-298450" lvl="1" marL="914400" rtl="0" algn="l">
              <a:lnSpc>
                <a:spcPct val="80000"/>
              </a:lnSpc>
              <a:spcBef>
                <a:spcPts val="0"/>
              </a:spcBef>
              <a:spcAft>
                <a:spcPts val="0"/>
              </a:spcAft>
              <a:buClr>
                <a:schemeClr val="dk1"/>
              </a:buClr>
              <a:buSzPts val="1100"/>
              <a:buChar char="○"/>
            </a:pPr>
            <a:r>
              <a:rPr lang="en" sz="1100">
                <a:solidFill>
                  <a:schemeClr val="dk1"/>
                </a:solidFill>
              </a:rPr>
              <a:t>Day_of_the_week invoiced</a:t>
            </a:r>
            <a:endParaRPr sz="1100">
              <a:solidFill>
                <a:schemeClr val="dk1"/>
              </a:solidFill>
            </a:endParaRPr>
          </a:p>
          <a:p>
            <a:pPr indent="-298450" lvl="1" marL="914400" rtl="0" algn="l">
              <a:lnSpc>
                <a:spcPct val="80000"/>
              </a:lnSpc>
              <a:spcBef>
                <a:spcPts val="0"/>
              </a:spcBef>
              <a:spcAft>
                <a:spcPts val="0"/>
              </a:spcAft>
              <a:buClr>
                <a:schemeClr val="dk1"/>
              </a:buClr>
              <a:buSzPts val="1100"/>
              <a:buChar char="○"/>
            </a:pPr>
            <a:r>
              <a:rPr lang="en" sz="1100">
                <a:solidFill>
                  <a:schemeClr val="dk1"/>
                </a:solidFill>
              </a:rPr>
              <a:t>Customer_lifespan (Last invoice year the customer is present with us in the system - First year customer joined)</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Drop columns that have a very high correlation with one another (8 columns were dropped). These include having codes in words and numbers, 3 columns for region etc.</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Scale numerical features (Standardization and Normalization)</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One- Hot encode the categorical features</a:t>
            </a:r>
            <a:endParaRPr i="1" sz="1100">
              <a:solidFill>
                <a:schemeClr val="accent5"/>
              </a:solidFill>
            </a:endParaRPr>
          </a:p>
        </p:txBody>
      </p:sp>
      <p:sp>
        <p:nvSpPr>
          <p:cNvPr id="980" name="Google Shape;980;p96"/>
          <p:cNvSpPr txBox="1"/>
          <p:nvPr/>
        </p:nvSpPr>
        <p:spPr>
          <a:xfrm>
            <a:off x="4691975" y="975925"/>
            <a:ext cx="4134000" cy="43269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Data used for the model: </a:t>
            </a:r>
            <a:r>
              <a:rPr lang="en" sz="1050">
                <a:solidFill>
                  <a:srgbClr val="212121"/>
                </a:solidFill>
                <a:highlight>
                  <a:srgbClr val="FFFFFF"/>
                </a:highlight>
              </a:rPr>
              <a:t>14 explanatory variables, 1 target variable, 102 M rows (sampled 1.02M rows)</a:t>
            </a:r>
            <a:endParaRPr sz="1050">
              <a:solidFill>
                <a:srgbClr val="212121"/>
              </a:solidFill>
              <a:highlight>
                <a:srgbClr val="FFFFFF"/>
              </a:highlight>
            </a:endParaRPr>
          </a:p>
          <a:p>
            <a:pPr indent="0" lvl="0" marL="0" rtl="0" algn="l">
              <a:lnSpc>
                <a:spcPct val="80000"/>
              </a:lnSpc>
              <a:spcBef>
                <a:spcPts val="408"/>
              </a:spcBef>
              <a:spcAft>
                <a:spcPts val="0"/>
              </a:spcAft>
              <a:buNone/>
            </a:pPr>
            <a:r>
              <a:t/>
            </a:r>
            <a:endParaRPr b="1" sz="1100">
              <a:solidFill>
                <a:schemeClr val="lt1"/>
              </a:solidFill>
            </a:endParaRPr>
          </a:p>
          <a:p>
            <a:pPr indent="0" lvl="0" marL="0" rtl="0" algn="l">
              <a:lnSpc>
                <a:spcPct val="80000"/>
              </a:lnSpc>
              <a:spcBef>
                <a:spcPts val="408"/>
              </a:spcBef>
              <a:spcAft>
                <a:spcPts val="0"/>
              </a:spcAft>
              <a:buNone/>
            </a:pPr>
            <a:r>
              <a:rPr b="1" lang="en" sz="1100">
                <a:solidFill>
                  <a:schemeClr val="lt1"/>
                </a:solidFill>
              </a:rPr>
              <a:t>Explanatory columns:</a:t>
            </a:r>
            <a:r>
              <a:rPr lang="en" sz="1050">
                <a:solidFill>
                  <a:srgbClr val="212121"/>
                </a:solidFill>
                <a:highlight>
                  <a:srgbClr val="FFFFFF"/>
                </a:highlight>
              </a:rPr>
              <a:t> ImportePesos (Transaction Amount), CantidadCuentasContrato (No. of  contracts), CantidadVehiculos (No. of vehicles), Score Equifax (Credit score), Customer_lifespan, </a:t>
            </a:r>
            <a:endParaRPr sz="1050">
              <a:solidFill>
                <a:srgbClr val="212121"/>
              </a:solidFill>
              <a:highlight>
                <a:srgbClr val="FFFFFF"/>
              </a:highlight>
            </a:endParaRPr>
          </a:p>
          <a:p>
            <a:pPr indent="0" lvl="0" marL="0" rtl="0" algn="l">
              <a:lnSpc>
                <a:spcPct val="115000"/>
              </a:lnSpc>
              <a:spcBef>
                <a:spcPts val="408"/>
              </a:spcBef>
              <a:spcAft>
                <a:spcPts val="0"/>
              </a:spcAft>
              <a:buNone/>
            </a:pPr>
            <a:r>
              <a:rPr lang="en" sz="1050">
                <a:solidFill>
                  <a:srgbClr val="212121"/>
                </a:solidFill>
                <a:highlight>
                  <a:srgbClr val="FFFFFF"/>
                </a:highlight>
              </a:rPr>
              <a:t>Inhabilitado(Tag user), Concesionaria (Highway concession type),</a:t>
            </a:r>
            <a:endParaRPr sz="1050">
              <a:solidFill>
                <a:srgbClr val="212121"/>
              </a:solidFill>
              <a:highlight>
                <a:srgbClr val="FFFFFF"/>
              </a:highlight>
            </a:endParaRPr>
          </a:p>
          <a:p>
            <a:pPr indent="0" lvl="0" marL="0" rtl="0" algn="l">
              <a:lnSpc>
                <a:spcPct val="115000"/>
              </a:lnSpc>
              <a:spcBef>
                <a:spcPts val="0"/>
              </a:spcBef>
              <a:spcAft>
                <a:spcPts val="0"/>
              </a:spcAft>
              <a:buNone/>
            </a:pPr>
            <a:r>
              <a:rPr lang="en" sz="1050">
                <a:solidFill>
                  <a:srgbClr val="212121"/>
                </a:solidFill>
                <a:highlight>
                  <a:srgbClr val="FFFFFF"/>
                </a:highlight>
              </a:rPr>
              <a:t>TipoCliente (Type of client- Natural/Legal entity), TipoDocumento</a:t>
            </a:r>
            <a:endParaRPr sz="1050">
              <a:solidFill>
                <a:srgbClr val="212121"/>
              </a:solidFill>
              <a:highlight>
                <a:srgbClr val="FFFFFF"/>
              </a:highlight>
            </a:endParaRPr>
          </a:p>
          <a:p>
            <a:pPr indent="0" lvl="0" marL="0" rtl="0" algn="l">
              <a:lnSpc>
                <a:spcPct val="115000"/>
              </a:lnSpc>
              <a:spcBef>
                <a:spcPts val="0"/>
              </a:spcBef>
              <a:spcAft>
                <a:spcPts val="0"/>
              </a:spcAft>
              <a:buNone/>
            </a:pPr>
            <a:r>
              <a:rPr lang="en" sz="1050">
                <a:solidFill>
                  <a:srgbClr val="212121"/>
                </a:solidFill>
                <a:highlight>
                  <a:srgbClr val="FFFFFF"/>
                </a:highlight>
              </a:rPr>
              <a:t>(Type of Document), TipoProducto (Tag/Infractor), Day_of_week_invoiced, MaxCategoriaVehiculo(Vehicle Category),</a:t>
            </a:r>
            <a:endParaRPr sz="1050">
              <a:solidFill>
                <a:srgbClr val="212121"/>
              </a:solidFill>
              <a:highlight>
                <a:srgbClr val="FFFFFF"/>
              </a:highlight>
            </a:endParaRPr>
          </a:p>
          <a:p>
            <a:pPr indent="0" lvl="0" marL="0" rtl="0" algn="l">
              <a:lnSpc>
                <a:spcPct val="80000"/>
              </a:lnSpc>
              <a:spcBef>
                <a:spcPts val="0"/>
              </a:spcBef>
              <a:spcAft>
                <a:spcPts val="0"/>
              </a:spcAft>
              <a:buNone/>
            </a:pPr>
            <a:r>
              <a:rPr lang="en" sz="1050">
                <a:solidFill>
                  <a:srgbClr val="212121"/>
                </a:solidFill>
                <a:highlight>
                  <a:srgbClr val="FFFFFF"/>
                </a:highlight>
              </a:rPr>
              <a:t>CIUDAD (City)</a:t>
            </a:r>
            <a:endParaRPr sz="1050">
              <a:solidFill>
                <a:srgbClr val="212121"/>
              </a:solidFill>
              <a:highlight>
                <a:srgbClr val="FFFFFF"/>
              </a:highlight>
            </a:endParaRPr>
          </a:p>
          <a:p>
            <a:pPr indent="0" lvl="0" marL="0" rtl="0" algn="l">
              <a:lnSpc>
                <a:spcPct val="80000"/>
              </a:lnSpc>
              <a:spcBef>
                <a:spcPts val="408"/>
              </a:spcBef>
              <a:spcAft>
                <a:spcPts val="0"/>
              </a:spcAft>
              <a:buNone/>
            </a:pPr>
            <a:r>
              <a:t/>
            </a:r>
            <a:endParaRPr sz="1050">
              <a:solidFill>
                <a:srgbClr val="212121"/>
              </a:solidFill>
              <a:highlight>
                <a:srgbClr val="FFFFFF"/>
              </a:highlight>
            </a:endParaRPr>
          </a:p>
          <a:p>
            <a:pPr indent="0" lvl="0" marL="0" rtl="0" algn="l">
              <a:lnSpc>
                <a:spcPct val="80000"/>
              </a:lnSpc>
              <a:spcBef>
                <a:spcPts val="408"/>
              </a:spcBef>
              <a:spcAft>
                <a:spcPts val="0"/>
              </a:spcAft>
              <a:buNone/>
            </a:pPr>
            <a:r>
              <a:rPr b="1" lang="en" sz="1100">
                <a:solidFill>
                  <a:schemeClr val="lt1"/>
                </a:solidFill>
              </a:rPr>
              <a:t>Target column:</a:t>
            </a:r>
            <a:r>
              <a:rPr lang="en" sz="1050">
                <a:solidFill>
                  <a:srgbClr val="212121"/>
                </a:solidFill>
                <a:highlight>
                  <a:srgbClr val="FFFFFF"/>
                </a:highlight>
              </a:rPr>
              <a:t> Unpaid (1/0) (Unpaid and cancelled transactions have both been counted under Unpaid)</a:t>
            </a:r>
            <a:br>
              <a:rPr lang="en" sz="1050">
                <a:solidFill>
                  <a:srgbClr val="212121"/>
                </a:solidFill>
                <a:highlight>
                  <a:srgbClr val="FFFFFF"/>
                </a:highlight>
              </a:rPr>
            </a:br>
            <a:br>
              <a:rPr lang="en" sz="1050">
                <a:solidFill>
                  <a:srgbClr val="212121"/>
                </a:solidFill>
                <a:highlight>
                  <a:srgbClr val="FFFFFF"/>
                </a:highlight>
              </a:rPr>
            </a:br>
            <a:r>
              <a:rPr lang="en" sz="1050">
                <a:solidFill>
                  <a:srgbClr val="212121"/>
                </a:solidFill>
                <a:highlight>
                  <a:srgbClr val="FFFFFF"/>
                </a:highlight>
              </a:rPr>
              <a:t>Target class ratio (Unpaid : Paid) = 13%:87%</a:t>
            </a:r>
            <a:endParaRPr sz="1050">
              <a:solidFill>
                <a:srgbClr val="212121"/>
              </a:solidFill>
              <a:highlight>
                <a:srgbClr val="FFFFFF"/>
              </a:highlight>
            </a:endParaRPr>
          </a:p>
          <a:p>
            <a:pPr indent="0" lvl="0" marL="0" rtl="0" algn="l">
              <a:lnSpc>
                <a:spcPct val="80000"/>
              </a:lnSpc>
              <a:spcBef>
                <a:spcPts val="408"/>
              </a:spcBef>
              <a:spcAft>
                <a:spcPts val="0"/>
              </a:spcAft>
              <a:buNone/>
            </a:pPr>
            <a:r>
              <a:t/>
            </a:r>
            <a:endParaRPr sz="1050">
              <a:solidFill>
                <a:srgbClr val="212121"/>
              </a:solidFill>
              <a:highlight>
                <a:srgbClr val="FFFFFF"/>
              </a:highlight>
            </a:endParaRPr>
          </a:p>
          <a:p>
            <a:pPr indent="-295275" lvl="0" marL="457200" rtl="0" algn="l">
              <a:lnSpc>
                <a:spcPct val="80000"/>
              </a:lnSpc>
              <a:spcBef>
                <a:spcPts val="408"/>
              </a:spcBef>
              <a:spcAft>
                <a:spcPts val="0"/>
              </a:spcAft>
              <a:buClr>
                <a:srgbClr val="212121"/>
              </a:buClr>
              <a:buSzPts val="1050"/>
              <a:buChar char="●"/>
            </a:pPr>
            <a:r>
              <a:rPr lang="en" sz="1050">
                <a:solidFill>
                  <a:srgbClr val="212121"/>
                </a:solidFill>
                <a:highlight>
                  <a:srgbClr val="FFFFFF"/>
                </a:highlight>
              </a:rPr>
              <a:t>Perform a train-test split of 80% : 20%</a:t>
            </a:r>
            <a:endParaRPr sz="1050">
              <a:solidFill>
                <a:srgbClr val="212121"/>
              </a:solidFill>
              <a:highlight>
                <a:srgbClr val="FFFFFF"/>
              </a:highlight>
            </a:endParaRPr>
          </a:p>
          <a:p>
            <a:pPr indent="-295275" lvl="0" marL="457200" rtl="0" algn="l">
              <a:lnSpc>
                <a:spcPct val="80000"/>
              </a:lnSpc>
              <a:spcBef>
                <a:spcPts val="0"/>
              </a:spcBef>
              <a:spcAft>
                <a:spcPts val="0"/>
              </a:spcAft>
              <a:buClr>
                <a:srgbClr val="212121"/>
              </a:buClr>
              <a:buSzPts val="1050"/>
              <a:buChar char="●"/>
            </a:pPr>
            <a:r>
              <a:rPr lang="en" sz="1050">
                <a:solidFill>
                  <a:srgbClr val="212121"/>
                </a:solidFill>
                <a:highlight>
                  <a:srgbClr val="FFFFFF"/>
                </a:highlight>
              </a:rPr>
              <a:t>Train and fit the classifier instance on  80% training data </a:t>
            </a:r>
            <a:endParaRPr sz="1050">
              <a:solidFill>
                <a:srgbClr val="212121"/>
              </a:solidFill>
              <a:highlight>
                <a:srgbClr val="FFFFFF"/>
              </a:highlight>
            </a:endParaRPr>
          </a:p>
          <a:p>
            <a:pPr indent="-295275" lvl="0" marL="457200" rtl="0" algn="l">
              <a:lnSpc>
                <a:spcPct val="80000"/>
              </a:lnSpc>
              <a:spcBef>
                <a:spcPts val="0"/>
              </a:spcBef>
              <a:spcAft>
                <a:spcPts val="0"/>
              </a:spcAft>
              <a:buClr>
                <a:srgbClr val="212121"/>
              </a:buClr>
              <a:buSzPts val="1050"/>
              <a:buChar char="●"/>
            </a:pPr>
            <a:r>
              <a:rPr lang="en" sz="1050">
                <a:solidFill>
                  <a:srgbClr val="212121"/>
                </a:solidFill>
                <a:highlight>
                  <a:srgbClr val="FFFFFF"/>
                </a:highlight>
              </a:rPr>
              <a:t>Get the predicted probabilities of default and binary classification based on a threshold of 0.5</a:t>
            </a:r>
            <a:endParaRPr sz="1050">
              <a:solidFill>
                <a:srgbClr val="212121"/>
              </a:solidFill>
              <a:highlight>
                <a:srgbClr val="FFFFFF"/>
              </a:highlight>
            </a:endParaRPr>
          </a:p>
          <a:p>
            <a:pPr indent="-295275" lvl="0" marL="457200" rtl="0" algn="l">
              <a:lnSpc>
                <a:spcPct val="80000"/>
              </a:lnSpc>
              <a:spcBef>
                <a:spcPts val="0"/>
              </a:spcBef>
              <a:spcAft>
                <a:spcPts val="0"/>
              </a:spcAft>
              <a:buClr>
                <a:srgbClr val="212121"/>
              </a:buClr>
              <a:buSzPts val="1050"/>
              <a:buChar char="●"/>
            </a:pPr>
            <a:r>
              <a:rPr lang="en" sz="1050">
                <a:solidFill>
                  <a:srgbClr val="212121"/>
                </a:solidFill>
                <a:highlight>
                  <a:srgbClr val="FFFFFF"/>
                </a:highlight>
              </a:rPr>
              <a:t>Four models were trained: Logistic Regression, XGBoost, Random Forest and LightGBM</a:t>
            </a:r>
            <a:endParaRPr sz="1050">
              <a:solidFill>
                <a:srgbClr val="212121"/>
              </a:solidFill>
              <a:highlight>
                <a:srgbClr val="FFFFFF"/>
              </a:highlight>
            </a:endParaRPr>
          </a:p>
          <a:p>
            <a:pPr indent="0" lvl="0" marL="0" rtl="0" algn="l">
              <a:lnSpc>
                <a:spcPct val="80000"/>
              </a:lnSpc>
              <a:spcBef>
                <a:spcPts val="408"/>
              </a:spcBef>
              <a:spcAft>
                <a:spcPts val="0"/>
              </a:spcAft>
              <a:buNone/>
            </a:pPr>
            <a:r>
              <a:t/>
            </a:r>
            <a:endParaRPr sz="1050">
              <a:solidFill>
                <a:srgbClr val="212121"/>
              </a:solidFill>
              <a:highlight>
                <a:srgbClr val="FFFFFF"/>
              </a:highlight>
            </a:endParaRPr>
          </a:p>
          <a:p>
            <a:pPr indent="0" lvl="0" marL="0" rtl="0" algn="l">
              <a:lnSpc>
                <a:spcPct val="80000"/>
              </a:lnSpc>
              <a:spcBef>
                <a:spcPts val="408"/>
              </a:spcBef>
              <a:spcAft>
                <a:spcPts val="0"/>
              </a:spcAft>
              <a:buNone/>
            </a:pPr>
            <a:r>
              <a:t/>
            </a:r>
            <a:endParaRPr sz="1050">
              <a:solidFill>
                <a:srgbClr val="212121"/>
              </a:solidFill>
              <a:highlight>
                <a:srgbClr val="FFFFFF"/>
              </a:highlight>
            </a:endParaRPr>
          </a:p>
          <a:p>
            <a:pPr indent="0" lvl="0" marL="0" rtl="0" algn="l">
              <a:lnSpc>
                <a:spcPct val="80000"/>
              </a:lnSpc>
              <a:spcBef>
                <a:spcPts val="408"/>
              </a:spcBef>
              <a:spcAft>
                <a:spcPts val="408"/>
              </a:spcAft>
              <a:buNone/>
            </a:pPr>
            <a:r>
              <a:rPr b="1" lang="en" sz="1100">
                <a:solidFill>
                  <a:schemeClr val="lt1"/>
                </a:solidFill>
              </a:rPr>
              <a:t> </a:t>
            </a:r>
            <a:endParaRPr sz="11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97"/>
          <p:cNvSpPr txBox="1"/>
          <p:nvPr>
            <p:ph idx="2" type="body"/>
          </p:nvPr>
        </p:nvSpPr>
        <p:spPr>
          <a:xfrm>
            <a:off x="173025" y="532800"/>
            <a:ext cx="5700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4.1.1 Logistic Regression &amp; Random Forest</a:t>
            </a:r>
            <a:endParaRPr sz="1353"/>
          </a:p>
        </p:txBody>
      </p:sp>
      <p:sp>
        <p:nvSpPr>
          <p:cNvPr id="986" name="Google Shape;986;p97"/>
          <p:cNvSpPr txBox="1"/>
          <p:nvPr/>
        </p:nvSpPr>
        <p:spPr>
          <a:xfrm>
            <a:off x="399650" y="910125"/>
            <a:ext cx="3000000" cy="10404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050">
                <a:solidFill>
                  <a:schemeClr val="lt1"/>
                </a:solidFill>
                <a:highlight>
                  <a:srgbClr val="FFFFFF"/>
                </a:highlight>
              </a:rPr>
              <a:t>Logistic Regression</a:t>
            </a:r>
            <a:endParaRPr b="1" sz="1050">
              <a:solidFill>
                <a:schemeClr val="lt1"/>
              </a:solidFill>
              <a:highlight>
                <a:srgbClr val="FFFFFF"/>
              </a:highlight>
            </a:endParaRPr>
          </a:p>
          <a:p>
            <a:pPr indent="0" lvl="0" marL="0" rtl="0" algn="l">
              <a:lnSpc>
                <a:spcPct val="80000"/>
              </a:lnSpc>
              <a:spcBef>
                <a:spcPts val="408"/>
              </a:spcBef>
              <a:spcAft>
                <a:spcPts val="0"/>
              </a:spcAft>
              <a:buNone/>
            </a:pPr>
            <a:r>
              <a:rPr b="1" lang="en" sz="1050">
                <a:solidFill>
                  <a:srgbClr val="212121"/>
                </a:solidFill>
                <a:highlight>
                  <a:srgbClr val="FFFFFF"/>
                </a:highlight>
              </a:rPr>
              <a:t>Accuracy: 88.5%</a:t>
            </a:r>
            <a:endParaRPr b="1" sz="1050">
              <a:solidFill>
                <a:srgbClr val="212121"/>
              </a:solidFill>
              <a:highlight>
                <a:srgbClr val="FFFFFF"/>
              </a:highlight>
            </a:endParaRPr>
          </a:p>
          <a:p>
            <a:pPr indent="0" lvl="0" marL="0" rtl="0" algn="l">
              <a:lnSpc>
                <a:spcPct val="80000"/>
              </a:lnSpc>
              <a:spcBef>
                <a:spcPts val="408"/>
              </a:spcBef>
              <a:spcAft>
                <a:spcPts val="0"/>
              </a:spcAft>
              <a:buNone/>
            </a:pPr>
            <a:r>
              <a:rPr b="1" lang="en" sz="1050">
                <a:solidFill>
                  <a:srgbClr val="212121"/>
                </a:solidFill>
                <a:highlight>
                  <a:srgbClr val="FFFFFF"/>
                </a:highlight>
              </a:rPr>
              <a:t>Precision: 72.1% </a:t>
            </a:r>
            <a:endParaRPr b="1" sz="1050">
              <a:solidFill>
                <a:srgbClr val="212121"/>
              </a:solidFill>
              <a:highlight>
                <a:srgbClr val="FFFFFF"/>
              </a:highlight>
            </a:endParaRPr>
          </a:p>
          <a:p>
            <a:pPr indent="0" lvl="0" marL="0" rtl="0" algn="l">
              <a:lnSpc>
                <a:spcPct val="80000"/>
              </a:lnSpc>
              <a:spcBef>
                <a:spcPts val="408"/>
              </a:spcBef>
              <a:spcAft>
                <a:spcPts val="0"/>
              </a:spcAft>
              <a:buNone/>
            </a:pPr>
            <a:r>
              <a:rPr b="1" lang="en" sz="1050">
                <a:solidFill>
                  <a:srgbClr val="212121"/>
                </a:solidFill>
                <a:highlight>
                  <a:srgbClr val="FFFFFF"/>
                </a:highlight>
              </a:rPr>
              <a:t>Recall:5%</a:t>
            </a:r>
            <a:endParaRPr b="1" sz="1050">
              <a:solidFill>
                <a:srgbClr val="212121"/>
              </a:solidFill>
              <a:highlight>
                <a:srgbClr val="FFFFFF"/>
              </a:highlight>
            </a:endParaRPr>
          </a:p>
          <a:p>
            <a:pPr indent="0" lvl="0" marL="0" rtl="0" algn="l">
              <a:lnSpc>
                <a:spcPct val="80000"/>
              </a:lnSpc>
              <a:spcBef>
                <a:spcPts val="408"/>
              </a:spcBef>
              <a:spcAft>
                <a:spcPts val="408"/>
              </a:spcAft>
              <a:buNone/>
            </a:pPr>
            <a:r>
              <a:rPr b="1" lang="en" sz="1050">
                <a:solidFill>
                  <a:srgbClr val="212121"/>
                </a:solidFill>
                <a:highlight>
                  <a:srgbClr val="FFFFFF"/>
                </a:highlight>
              </a:rPr>
              <a:t>F1 Score: 10%</a:t>
            </a:r>
            <a:endParaRPr/>
          </a:p>
        </p:txBody>
      </p:sp>
      <p:sp>
        <p:nvSpPr>
          <p:cNvPr id="987" name="Google Shape;987;p97"/>
          <p:cNvSpPr txBox="1"/>
          <p:nvPr/>
        </p:nvSpPr>
        <p:spPr>
          <a:xfrm>
            <a:off x="5526475" y="917863"/>
            <a:ext cx="3000000" cy="10404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050">
                <a:solidFill>
                  <a:schemeClr val="lt1"/>
                </a:solidFill>
                <a:highlight>
                  <a:srgbClr val="FFFFFF"/>
                </a:highlight>
              </a:rPr>
              <a:t>Random Forest</a:t>
            </a:r>
            <a:endParaRPr b="1" sz="1050">
              <a:solidFill>
                <a:schemeClr val="lt1"/>
              </a:solidFill>
              <a:highlight>
                <a:srgbClr val="FFFFFF"/>
              </a:highlight>
            </a:endParaRPr>
          </a:p>
          <a:p>
            <a:pPr indent="0" lvl="0" marL="0" rtl="0" algn="l">
              <a:lnSpc>
                <a:spcPct val="80000"/>
              </a:lnSpc>
              <a:spcBef>
                <a:spcPts val="408"/>
              </a:spcBef>
              <a:spcAft>
                <a:spcPts val="0"/>
              </a:spcAft>
              <a:buNone/>
            </a:pPr>
            <a:r>
              <a:rPr b="1" lang="en" sz="1050">
                <a:solidFill>
                  <a:srgbClr val="212121"/>
                </a:solidFill>
                <a:highlight>
                  <a:srgbClr val="FFFFFF"/>
                </a:highlight>
              </a:rPr>
              <a:t>Accuracy: 88.5%</a:t>
            </a:r>
            <a:endParaRPr b="1" sz="1050">
              <a:solidFill>
                <a:srgbClr val="212121"/>
              </a:solidFill>
              <a:highlight>
                <a:srgbClr val="FFFFFF"/>
              </a:highlight>
            </a:endParaRPr>
          </a:p>
          <a:p>
            <a:pPr indent="0" lvl="0" marL="0" rtl="0" algn="l">
              <a:lnSpc>
                <a:spcPct val="80000"/>
              </a:lnSpc>
              <a:spcBef>
                <a:spcPts val="408"/>
              </a:spcBef>
              <a:spcAft>
                <a:spcPts val="0"/>
              </a:spcAft>
              <a:buNone/>
            </a:pPr>
            <a:r>
              <a:rPr b="1" lang="en" sz="1050">
                <a:solidFill>
                  <a:srgbClr val="212121"/>
                </a:solidFill>
                <a:highlight>
                  <a:srgbClr val="FFFFFF"/>
                </a:highlight>
              </a:rPr>
              <a:t>Precision: 57%</a:t>
            </a:r>
            <a:endParaRPr b="1" sz="1050">
              <a:solidFill>
                <a:srgbClr val="212121"/>
              </a:solidFill>
              <a:highlight>
                <a:srgbClr val="FFFFFF"/>
              </a:highlight>
            </a:endParaRPr>
          </a:p>
          <a:p>
            <a:pPr indent="0" lvl="0" marL="0" rtl="0" algn="l">
              <a:lnSpc>
                <a:spcPct val="80000"/>
              </a:lnSpc>
              <a:spcBef>
                <a:spcPts val="408"/>
              </a:spcBef>
              <a:spcAft>
                <a:spcPts val="0"/>
              </a:spcAft>
              <a:buNone/>
            </a:pPr>
            <a:r>
              <a:rPr b="1" lang="en" sz="1050">
                <a:solidFill>
                  <a:srgbClr val="212121"/>
                </a:solidFill>
                <a:highlight>
                  <a:srgbClr val="FFFFFF"/>
                </a:highlight>
              </a:rPr>
              <a:t>Recall: 15.5%</a:t>
            </a:r>
            <a:endParaRPr b="1" sz="1050">
              <a:solidFill>
                <a:srgbClr val="212121"/>
              </a:solidFill>
              <a:highlight>
                <a:srgbClr val="FFFFFF"/>
              </a:highlight>
            </a:endParaRPr>
          </a:p>
          <a:p>
            <a:pPr indent="0" lvl="0" marL="0" rtl="0" algn="l">
              <a:lnSpc>
                <a:spcPct val="80000"/>
              </a:lnSpc>
              <a:spcBef>
                <a:spcPts val="408"/>
              </a:spcBef>
              <a:spcAft>
                <a:spcPts val="408"/>
              </a:spcAft>
              <a:buNone/>
            </a:pPr>
            <a:r>
              <a:rPr b="1" lang="en" sz="1050">
                <a:solidFill>
                  <a:srgbClr val="212121"/>
                </a:solidFill>
                <a:highlight>
                  <a:srgbClr val="FFFFFF"/>
                </a:highlight>
              </a:rPr>
              <a:t>F1 Score:  24.4%</a:t>
            </a:r>
            <a:endParaRPr/>
          </a:p>
        </p:txBody>
      </p:sp>
      <p:pic>
        <p:nvPicPr>
          <p:cNvPr id="988" name="Google Shape;988;p97"/>
          <p:cNvPicPr preferRelativeResize="0"/>
          <p:nvPr/>
        </p:nvPicPr>
        <p:blipFill>
          <a:blip r:embed="rId3">
            <a:alphaModFix/>
          </a:blip>
          <a:stretch>
            <a:fillRect/>
          </a:stretch>
        </p:blipFill>
        <p:spPr>
          <a:xfrm>
            <a:off x="5001680" y="1950525"/>
            <a:ext cx="3695596" cy="2607650"/>
          </a:xfrm>
          <a:prstGeom prst="rect">
            <a:avLst/>
          </a:prstGeom>
          <a:noFill/>
          <a:ln>
            <a:noFill/>
          </a:ln>
        </p:spPr>
      </p:pic>
      <p:pic>
        <p:nvPicPr>
          <p:cNvPr id="989" name="Google Shape;989;p97"/>
          <p:cNvPicPr preferRelativeResize="0"/>
          <p:nvPr/>
        </p:nvPicPr>
        <p:blipFill>
          <a:blip r:embed="rId4">
            <a:alphaModFix/>
          </a:blip>
          <a:stretch>
            <a:fillRect/>
          </a:stretch>
        </p:blipFill>
        <p:spPr>
          <a:xfrm>
            <a:off x="0" y="2004125"/>
            <a:ext cx="4276401" cy="2545611"/>
          </a:xfrm>
          <a:prstGeom prst="rect">
            <a:avLst/>
          </a:prstGeom>
          <a:noFill/>
          <a:ln>
            <a:noFill/>
          </a:ln>
        </p:spPr>
      </p:pic>
      <p:sp>
        <p:nvSpPr>
          <p:cNvPr id="990" name="Google Shape;990;p97"/>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4: Predictive Model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2"/>
          <p:cNvSpPr/>
          <p:nvPr/>
        </p:nvSpPr>
        <p:spPr>
          <a:xfrm>
            <a:off x="105000" y="1220100"/>
            <a:ext cx="4404900" cy="3484200"/>
          </a:xfrm>
          <a:prstGeom prst="rect">
            <a:avLst/>
          </a:prstGeom>
          <a:solidFill>
            <a:srgbClr val="F9F9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Arial"/>
              <a:buNone/>
            </a:pPr>
            <a:r>
              <a:t/>
            </a:r>
            <a:endParaRPr b="0" i="0" sz="1350" u="none" cap="none" strike="noStrike">
              <a:solidFill>
                <a:srgbClr val="FFFFFF"/>
              </a:solidFill>
              <a:latin typeface="Arial"/>
              <a:ea typeface="Arial"/>
              <a:cs typeface="Arial"/>
              <a:sym typeface="Arial"/>
            </a:endParaRPr>
          </a:p>
        </p:txBody>
      </p:sp>
      <p:sp>
        <p:nvSpPr>
          <p:cNvPr id="595" name="Google Shape;595;p62"/>
          <p:cNvSpPr/>
          <p:nvPr/>
        </p:nvSpPr>
        <p:spPr>
          <a:xfrm>
            <a:off x="4572000" y="1220100"/>
            <a:ext cx="4404900" cy="3484200"/>
          </a:xfrm>
          <a:prstGeom prst="rect">
            <a:avLst/>
          </a:prstGeom>
          <a:solidFill>
            <a:srgbClr val="F9F9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Arial"/>
              <a:buNone/>
            </a:pPr>
            <a:r>
              <a:t/>
            </a:r>
            <a:endParaRPr b="0" i="0" sz="1350" u="none" cap="none" strike="noStrike">
              <a:solidFill>
                <a:srgbClr val="FFFFFF"/>
              </a:solidFill>
              <a:latin typeface="Arial"/>
              <a:ea typeface="Arial"/>
              <a:cs typeface="Arial"/>
              <a:sym typeface="Arial"/>
            </a:endParaRPr>
          </a:p>
        </p:txBody>
      </p:sp>
      <p:sp>
        <p:nvSpPr>
          <p:cNvPr id="596" name="Google Shape;596;p62"/>
          <p:cNvSpPr txBox="1"/>
          <p:nvPr>
            <p:ph idx="1" type="body"/>
          </p:nvPr>
        </p:nvSpPr>
        <p:spPr>
          <a:xfrm>
            <a:off x="167250" y="811600"/>
            <a:ext cx="8809500" cy="274500"/>
          </a:xfrm>
          <a:prstGeom prst="rect">
            <a:avLst/>
          </a:prstGeom>
        </p:spPr>
        <p:txBody>
          <a:bodyPr anchorCtr="0" anchor="t" bIns="0" lIns="0" spcFirstLastPara="1" rIns="0" wrap="square" tIns="0">
            <a:normAutofit/>
          </a:bodyPr>
          <a:lstStyle/>
          <a:p>
            <a:pPr indent="0" lvl="0" marL="0" rtl="0" algn="l">
              <a:spcBef>
                <a:spcPts val="0"/>
              </a:spcBef>
              <a:spcAft>
                <a:spcPts val="408"/>
              </a:spcAft>
              <a:buNone/>
            </a:pPr>
            <a:r>
              <a:rPr lang="en" sz="1200">
                <a:solidFill>
                  <a:schemeClr val="dk1"/>
                </a:solidFill>
              </a:rPr>
              <a:t>Our goals are structured around two primary focus areas: </a:t>
            </a:r>
            <a:r>
              <a:rPr lang="en" sz="1200"/>
              <a:t>Macroeconomic Correlation Analysis</a:t>
            </a:r>
            <a:r>
              <a:rPr lang="en" sz="1200">
                <a:solidFill>
                  <a:schemeClr val="dk1"/>
                </a:solidFill>
              </a:rPr>
              <a:t> and </a:t>
            </a:r>
            <a:r>
              <a:rPr lang="en" sz="1200"/>
              <a:t>Predictive Modeling.</a:t>
            </a:r>
            <a:endParaRPr b="0" sz="1200"/>
          </a:p>
        </p:txBody>
      </p:sp>
      <p:sp>
        <p:nvSpPr>
          <p:cNvPr id="597" name="Google Shape;597;p62"/>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1: Project Overview</a:t>
            </a:r>
            <a:endParaRPr/>
          </a:p>
        </p:txBody>
      </p:sp>
      <p:sp>
        <p:nvSpPr>
          <p:cNvPr id="598" name="Google Shape;598;p62"/>
          <p:cNvSpPr txBox="1"/>
          <p:nvPr>
            <p:ph idx="1" type="body"/>
          </p:nvPr>
        </p:nvSpPr>
        <p:spPr>
          <a:xfrm>
            <a:off x="166800" y="1220100"/>
            <a:ext cx="4282200" cy="3484200"/>
          </a:xfrm>
          <a:prstGeom prst="rect">
            <a:avLst/>
          </a:prstGeom>
        </p:spPr>
        <p:txBody>
          <a:bodyPr anchorCtr="0" anchor="t" bIns="0" lIns="0" spcFirstLastPara="1" rIns="0" wrap="square" tIns="0">
            <a:normAutofit/>
          </a:bodyPr>
          <a:lstStyle/>
          <a:p>
            <a:pPr indent="0" lvl="0" marL="0" rtl="0" algn="l">
              <a:lnSpc>
                <a:spcPct val="115000"/>
              </a:lnSpc>
              <a:spcBef>
                <a:spcPts val="0"/>
              </a:spcBef>
              <a:spcAft>
                <a:spcPts val="0"/>
              </a:spcAft>
              <a:buNone/>
            </a:pPr>
            <a:r>
              <a:rPr lang="en" sz="1200"/>
              <a:t>Macroeconomic Correlation Analysis</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lang="en" sz="1200"/>
              <a:t>Objective: </a:t>
            </a:r>
            <a:r>
              <a:rPr lang="en" sz="1200">
                <a:solidFill>
                  <a:schemeClr val="dk1"/>
                </a:solidFill>
              </a:rPr>
              <a:t>To assess impacts of various macroeconomic indicators on defaults rates.</a:t>
            </a:r>
            <a:endParaRPr sz="1200">
              <a:solidFill>
                <a:schemeClr val="dk1"/>
              </a:solidFill>
            </a:endParaRPr>
          </a:p>
          <a:p>
            <a:pPr indent="0" lvl="0" marL="0" rtl="0" algn="l">
              <a:lnSpc>
                <a:spcPct val="115000"/>
              </a:lnSpc>
              <a:spcBef>
                <a:spcPts val="0"/>
              </a:spcBef>
              <a:spcAft>
                <a:spcPts val="0"/>
              </a:spcAft>
              <a:buNone/>
            </a:pPr>
            <a:r>
              <a:rPr lang="en" sz="1200"/>
              <a:t>Macroeconomic Indicators: </a:t>
            </a:r>
            <a:endParaRPr sz="1200"/>
          </a:p>
          <a:p>
            <a:pPr indent="-112776" lvl="0" marL="228600" rtl="0" algn="l">
              <a:lnSpc>
                <a:spcPct val="115000"/>
              </a:lnSpc>
              <a:spcBef>
                <a:spcPts val="0"/>
              </a:spcBef>
              <a:spcAft>
                <a:spcPts val="0"/>
              </a:spcAft>
              <a:buClr>
                <a:schemeClr val="dk1"/>
              </a:buClr>
              <a:buSzPts val="1200"/>
              <a:buChar char="●"/>
            </a:pPr>
            <a:r>
              <a:rPr b="0" lang="en" sz="1200">
                <a:solidFill>
                  <a:schemeClr val="dk1"/>
                </a:solidFill>
              </a:rPr>
              <a:t>Classified into 4 categories: Overall Economic Health, Inflation, Household conditions, and Urban Transportation</a:t>
            </a:r>
            <a:endParaRPr b="0" sz="1200">
              <a:solidFill>
                <a:schemeClr val="dk1"/>
              </a:solidFill>
            </a:endParaRPr>
          </a:p>
          <a:p>
            <a:pPr indent="-112776" lvl="0" marL="228600" rtl="0" algn="l">
              <a:lnSpc>
                <a:spcPct val="115000"/>
              </a:lnSpc>
              <a:spcBef>
                <a:spcPts val="0"/>
              </a:spcBef>
              <a:spcAft>
                <a:spcPts val="0"/>
              </a:spcAft>
              <a:buClr>
                <a:schemeClr val="dk1"/>
              </a:buClr>
              <a:buSzPts val="1200"/>
              <a:buChar char="●"/>
            </a:pPr>
            <a:r>
              <a:rPr b="0" lang="en" sz="1200">
                <a:solidFill>
                  <a:schemeClr val="dk1"/>
                </a:solidFill>
              </a:rPr>
              <a:t>Sourced from organizations including FRED, the World Bank, IMF, Central Bank of Chile,and the National Statistics Institute of Chile.</a:t>
            </a:r>
            <a:endParaRPr b="0" sz="1200">
              <a:solidFill>
                <a:schemeClr val="dk1"/>
              </a:solidFill>
            </a:endParaRPr>
          </a:p>
          <a:p>
            <a:pPr indent="0" lvl="0" marL="0" rtl="0" algn="l">
              <a:lnSpc>
                <a:spcPct val="115000"/>
              </a:lnSpc>
              <a:spcBef>
                <a:spcPts val="0"/>
              </a:spcBef>
              <a:spcAft>
                <a:spcPts val="0"/>
              </a:spcAft>
              <a:buNone/>
            </a:pPr>
            <a:r>
              <a:rPr lang="en" sz="1200"/>
              <a:t>Data Sources: </a:t>
            </a:r>
            <a:r>
              <a:rPr b="0" lang="en" sz="1200">
                <a:solidFill>
                  <a:schemeClr val="dk1"/>
                </a:solidFill>
              </a:rPr>
              <a:t>Detailed in following slide.</a:t>
            </a:r>
            <a:endParaRPr b="0" sz="1200">
              <a:solidFill>
                <a:schemeClr val="dk1"/>
              </a:solidFill>
            </a:endParaRPr>
          </a:p>
          <a:p>
            <a:pPr indent="0" lvl="0" marL="0" rtl="0" algn="l">
              <a:lnSpc>
                <a:spcPct val="115000"/>
              </a:lnSpc>
              <a:spcBef>
                <a:spcPts val="0"/>
              </a:spcBef>
              <a:spcAft>
                <a:spcPts val="0"/>
              </a:spcAft>
              <a:buNone/>
            </a:pPr>
            <a:r>
              <a:rPr lang="en" sz="1200"/>
              <a:t>Methodology:</a:t>
            </a:r>
            <a:endParaRPr sz="1200"/>
          </a:p>
          <a:p>
            <a:pPr indent="-112776" lvl="0" marL="228600" rtl="0" algn="l">
              <a:lnSpc>
                <a:spcPct val="115000"/>
              </a:lnSpc>
              <a:spcBef>
                <a:spcPts val="0"/>
              </a:spcBef>
              <a:spcAft>
                <a:spcPts val="0"/>
              </a:spcAft>
              <a:buClr>
                <a:schemeClr val="dk1"/>
              </a:buClr>
              <a:buSzPts val="1200"/>
              <a:buChar char="●"/>
            </a:pPr>
            <a:r>
              <a:rPr b="0" lang="en" sz="1200">
                <a:solidFill>
                  <a:schemeClr val="dk1"/>
                </a:solidFill>
              </a:rPr>
              <a:t>Univariate Regression (OLS): Analyzing individual macroeconomic indicators against % default rate.</a:t>
            </a:r>
            <a:endParaRPr b="0" sz="1200">
              <a:solidFill>
                <a:schemeClr val="dk1"/>
              </a:solidFill>
            </a:endParaRPr>
          </a:p>
          <a:p>
            <a:pPr indent="-112776" lvl="0" marL="228600" rtl="0" algn="l">
              <a:lnSpc>
                <a:spcPct val="115000"/>
              </a:lnSpc>
              <a:spcBef>
                <a:spcPts val="0"/>
              </a:spcBef>
              <a:spcAft>
                <a:spcPts val="0"/>
              </a:spcAft>
              <a:buClr>
                <a:schemeClr val="dk1"/>
              </a:buClr>
              <a:buSzPts val="1200"/>
              <a:buChar char="●"/>
            </a:pPr>
            <a:r>
              <a:rPr b="0" lang="en" sz="1200">
                <a:solidFill>
                  <a:schemeClr val="dk1"/>
                </a:solidFill>
              </a:rPr>
              <a:t>Multivariate Regression (OLS): Combining significant indicators from each category to explain default rates.</a:t>
            </a:r>
            <a:endParaRPr sz="1200"/>
          </a:p>
        </p:txBody>
      </p:sp>
      <p:sp>
        <p:nvSpPr>
          <p:cNvPr id="599" name="Google Shape;599;p62"/>
          <p:cNvSpPr txBox="1"/>
          <p:nvPr>
            <p:ph idx="1" type="body"/>
          </p:nvPr>
        </p:nvSpPr>
        <p:spPr>
          <a:xfrm>
            <a:off x="4644425" y="1220100"/>
            <a:ext cx="4218600" cy="3622200"/>
          </a:xfrm>
          <a:prstGeom prst="rect">
            <a:avLst/>
          </a:prstGeom>
        </p:spPr>
        <p:txBody>
          <a:bodyPr anchorCtr="0" anchor="t" bIns="0" lIns="0" spcFirstLastPara="1" rIns="0" wrap="square" tIns="0">
            <a:normAutofit/>
          </a:bodyPr>
          <a:lstStyle/>
          <a:p>
            <a:pPr indent="0" lvl="0" marL="0" rtl="0" algn="l">
              <a:lnSpc>
                <a:spcPct val="115000"/>
              </a:lnSpc>
              <a:spcBef>
                <a:spcPts val="0"/>
              </a:spcBef>
              <a:spcAft>
                <a:spcPts val="0"/>
              </a:spcAft>
              <a:buNone/>
            </a:pPr>
            <a:r>
              <a:rPr lang="en" sz="1200"/>
              <a:t>Predictive Model</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lang="en" sz="1200"/>
              <a:t>Objective: </a:t>
            </a:r>
            <a:r>
              <a:rPr lang="en" sz="1200">
                <a:solidFill>
                  <a:schemeClr val="dk1"/>
                </a:solidFill>
              </a:rPr>
              <a:t>To forecast individual default likelihood.</a:t>
            </a:r>
            <a:endParaRPr sz="1200">
              <a:highlight>
                <a:srgbClr val="FFFF00"/>
              </a:highlight>
            </a:endParaRPr>
          </a:p>
          <a:p>
            <a:pPr indent="0" lvl="0" marL="0" rtl="0" algn="l">
              <a:lnSpc>
                <a:spcPct val="115000"/>
              </a:lnSpc>
              <a:spcBef>
                <a:spcPts val="0"/>
              </a:spcBef>
              <a:spcAft>
                <a:spcPts val="0"/>
              </a:spcAft>
              <a:buNone/>
            </a:pPr>
            <a:r>
              <a:rPr lang="en" sz="1200"/>
              <a:t>Vespucio Dataset:</a:t>
            </a:r>
            <a:r>
              <a:rPr b="0" lang="en" sz="1200">
                <a:solidFill>
                  <a:schemeClr val="dk1"/>
                </a:solidFill>
              </a:rPr>
              <a:t> </a:t>
            </a:r>
            <a:endParaRPr b="0" sz="1200">
              <a:solidFill>
                <a:schemeClr val="dk1"/>
              </a:solidFill>
            </a:endParaRPr>
          </a:p>
          <a:p>
            <a:pPr indent="-112776" lvl="0" marL="228600" rtl="0" algn="l">
              <a:lnSpc>
                <a:spcPct val="115000"/>
              </a:lnSpc>
              <a:spcBef>
                <a:spcPts val="0"/>
              </a:spcBef>
              <a:spcAft>
                <a:spcPts val="0"/>
              </a:spcAft>
              <a:buClr>
                <a:schemeClr val="dk1"/>
              </a:buClr>
              <a:buSzPts val="1200"/>
              <a:buChar char="●"/>
            </a:pPr>
            <a:r>
              <a:rPr b="0" lang="en" sz="1200">
                <a:solidFill>
                  <a:schemeClr val="dk1"/>
                </a:solidFill>
              </a:rPr>
              <a:t>Comes from the Vespucio data project led by Stratify, advised by Ardian’s IT and Data Science team. </a:t>
            </a:r>
            <a:endParaRPr b="0" sz="1200">
              <a:solidFill>
                <a:schemeClr val="dk1"/>
              </a:solidFill>
            </a:endParaRPr>
          </a:p>
          <a:p>
            <a:pPr indent="-112776" lvl="0" marL="228600" rtl="0" algn="l">
              <a:lnSpc>
                <a:spcPct val="115000"/>
              </a:lnSpc>
              <a:spcBef>
                <a:spcPts val="0"/>
              </a:spcBef>
              <a:spcAft>
                <a:spcPts val="0"/>
              </a:spcAft>
              <a:buClr>
                <a:schemeClr val="dk1"/>
              </a:buClr>
              <a:buSzPts val="1200"/>
              <a:buChar char="●"/>
            </a:pPr>
            <a:r>
              <a:rPr b="0" lang="en" sz="1200">
                <a:solidFill>
                  <a:schemeClr val="dk1"/>
                </a:solidFill>
              </a:rPr>
              <a:t>Contains 482 million transactions with automated data processing and updates, </a:t>
            </a:r>
            <a:endParaRPr b="0" sz="1200">
              <a:solidFill>
                <a:schemeClr val="dk1"/>
              </a:solidFill>
            </a:endParaRPr>
          </a:p>
          <a:p>
            <a:pPr indent="-112776" lvl="0" marL="228600" rtl="0" algn="l">
              <a:lnSpc>
                <a:spcPct val="115000"/>
              </a:lnSpc>
              <a:spcBef>
                <a:spcPts val="0"/>
              </a:spcBef>
              <a:spcAft>
                <a:spcPts val="0"/>
              </a:spcAft>
              <a:buClr>
                <a:schemeClr val="dk1"/>
              </a:buClr>
              <a:buSzPts val="1200"/>
              <a:buChar char="●"/>
            </a:pPr>
            <a:r>
              <a:rPr b="0" lang="en" sz="1200">
                <a:solidFill>
                  <a:schemeClr val="dk1"/>
                </a:solidFill>
              </a:rPr>
              <a:t>Includes detailed information on customer characteristics, behaviors, and payment details.</a:t>
            </a:r>
            <a:endParaRPr b="0" sz="1200">
              <a:solidFill>
                <a:schemeClr val="dk1"/>
              </a:solidFill>
            </a:endParaRPr>
          </a:p>
          <a:p>
            <a:pPr indent="0" lvl="0" marL="0" rtl="0" algn="l">
              <a:lnSpc>
                <a:spcPct val="115000"/>
              </a:lnSpc>
              <a:spcBef>
                <a:spcPts val="0"/>
              </a:spcBef>
              <a:spcAft>
                <a:spcPts val="0"/>
              </a:spcAft>
              <a:buNone/>
            </a:pPr>
            <a:r>
              <a:rPr lang="en" sz="1200"/>
              <a:t>Equifax Dataset: </a:t>
            </a:r>
            <a:endParaRPr sz="1200"/>
          </a:p>
          <a:p>
            <a:pPr indent="-112776" lvl="0" marL="228600" rtl="0" algn="l">
              <a:lnSpc>
                <a:spcPct val="115000"/>
              </a:lnSpc>
              <a:spcBef>
                <a:spcPts val="0"/>
              </a:spcBef>
              <a:spcAft>
                <a:spcPts val="0"/>
              </a:spcAft>
              <a:buClr>
                <a:schemeClr val="dk1"/>
              </a:buClr>
              <a:buSzPts val="1200"/>
              <a:buChar char="●"/>
            </a:pPr>
            <a:r>
              <a:rPr b="0" lang="en" sz="1200">
                <a:solidFill>
                  <a:schemeClr val="dk1"/>
                </a:solidFill>
              </a:rPr>
              <a:t>Comes from a  joint venture between Equifax ID Patrol™ and the Chilean Government,</a:t>
            </a:r>
            <a:endParaRPr b="0" sz="1200">
              <a:solidFill>
                <a:schemeClr val="dk1"/>
              </a:solidFill>
            </a:endParaRPr>
          </a:p>
          <a:p>
            <a:pPr indent="-112776" lvl="0" marL="228600" rtl="0" algn="l">
              <a:lnSpc>
                <a:spcPct val="115000"/>
              </a:lnSpc>
              <a:spcBef>
                <a:spcPts val="0"/>
              </a:spcBef>
              <a:spcAft>
                <a:spcPts val="0"/>
              </a:spcAft>
              <a:buClr>
                <a:schemeClr val="dk1"/>
              </a:buClr>
              <a:buSzPts val="1200"/>
              <a:buChar char="●"/>
            </a:pPr>
            <a:r>
              <a:rPr b="0" lang="en" sz="1200">
                <a:solidFill>
                  <a:schemeClr val="dk1"/>
                </a:solidFill>
              </a:rPr>
              <a:t>Includes detailed information on consumer credit scores. </a:t>
            </a:r>
            <a:endParaRPr sz="1200"/>
          </a:p>
        </p:txBody>
      </p:sp>
      <p:sp>
        <p:nvSpPr>
          <p:cNvPr id="600" name="Google Shape;600;p62"/>
          <p:cNvSpPr txBox="1"/>
          <p:nvPr>
            <p:ph idx="1" type="body"/>
          </p:nvPr>
        </p:nvSpPr>
        <p:spPr>
          <a:xfrm>
            <a:off x="167250" y="620000"/>
            <a:ext cx="8809500" cy="274500"/>
          </a:xfrm>
          <a:prstGeom prst="rect">
            <a:avLst/>
          </a:prstGeom>
        </p:spPr>
        <p:txBody>
          <a:bodyPr anchorCtr="0" anchor="t" bIns="0" lIns="0" spcFirstLastPara="1" rIns="0" wrap="square" tIns="0">
            <a:normAutofit/>
          </a:bodyPr>
          <a:lstStyle/>
          <a:p>
            <a:pPr indent="0" lvl="0" marL="0" rtl="0" algn="l">
              <a:spcBef>
                <a:spcPts val="0"/>
              </a:spcBef>
              <a:spcAft>
                <a:spcPts val="408"/>
              </a:spcAft>
              <a:buNone/>
            </a:pPr>
            <a:r>
              <a:rPr lang="en" sz="1200">
                <a:solidFill>
                  <a:schemeClr val="dk1"/>
                </a:solidFill>
              </a:rPr>
              <a:t>1.2 Goals and Progress</a:t>
            </a:r>
            <a:endParaRPr b="0" sz="12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94" name="Shape 994"/>
        <p:cNvGrpSpPr/>
        <p:nvPr/>
      </p:nvGrpSpPr>
      <p:grpSpPr>
        <a:xfrm>
          <a:off x="0" y="0"/>
          <a:ext cx="0" cy="0"/>
          <a:chOff x="0" y="0"/>
          <a:chExt cx="0" cy="0"/>
        </a:xfrm>
      </p:grpSpPr>
      <p:sp>
        <p:nvSpPr>
          <p:cNvPr id="995" name="Google Shape;995;p98"/>
          <p:cNvSpPr txBox="1"/>
          <p:nvPr>
            <p:ph idx="2" type="body"/>
          </p:nvPr>
        </p:nvSpPr>
        <p:spPr>
          <a:xfrm>
            <a:off x="173025" y="532800"/>
            <a:ext cx="5700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4.1.2 XGBoost &amp; LightGBM</a:t>
            </a:r>
            <a:endParaRPr sz="1353"/>
          </a:p>
        </p:txBody>
      </p:sp>
      <p:sp>
        <p:nvSpPr>
          <p:cNvPr id="996" name="Google Shape;996;p98"/>
          <p:cNvSpPr txBox="1"/>
          <p:nvPr/>
        </p:nvSpPr>
        <p:spPr>
          <a:xfrm>
            <a:off x="655150" y="902825"/>
            <a:ext cx="3000000" cy="10404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050">
                <a:solidFill>
                  <a:schemeClr val="lt1"/>
                </a:solidFill>
                <a:highlight>
                  <a:srgbClr val="FFFFFF"/>
                </a:highlight>
              </a:rPr>
              <a:t>XGBoost</a:t>
            </a:r>
            <a:endParaRPr b="1" sz="1050">
              <a:solidFill>
                <a:schemeClr val="lt1"/>
              </a:solidFill>
              <a:highlight>
                <a:srgbClr val="FFFFFF"/>
              </a:highlight>
            </a:endParaRPr>
          </a:p>
          <a:p>
            <a:pPr indent="0" lvl="0" marL="0" rtl="0" algn="l">
              <a:lnSpc>
                <a:spcPct val="80000"/>
              </a:lnSpc>
              <a:spcBef>
                <a:spcPts val="408"/>
              </a:spcBef>
              <a:spcAft>
                <a:spcPts val="0"/>
              </a:spcAft>
              <a:buNone/>
            </a:pPr>
            <a:r>
              <a:rPr b="1" lang="en" sz="1050">
                <a:solidFill>
                  <a:srgbClr val="212121"/>
                </a:solidFill>
                <a:highlight>
                  <a:srgbClr val="FFFFFF"/>
                </a:highlight>
              </a:rPr>
              <a:t>Accuracy: 89%</a:t>
            </a:r>
            <a:endParaRPr b="1" sz="1050">
              <a:solidFill>
                <a:srgbClr val="212121"/>
              </a:solidFill>
              <a:highlight>
                <a:srgbClr val="FFFFFF"/>
              </a:highlight>
            </a:endParaRPr>
          </a:p>
          <a:p>
            <a:pPr indent="0" lvl="0" marL="0" rtl="0" algn="l">
              <a:lnSpc>
                <a:spcPct val="80000"/>
              </a:lnSpc>
              <a:spcBef>
                <a:spcPts val="408"/>
              </a:spcBef>
              <a:spcAft>
                <a:spcPts val="0"/>
              </a:spcAft>
              <a:buNone/>
            </a:pPr>
            <a:r>
              <a:rPr b="1" lang="en" sz="1050">
                <a:solidFill>
                  <a:srgbClr val="212121"/>
                </a:solidFill>
                <a:highlight>
                  <a:srgbClr val="FFFFFF"/>
                </a:highlight>
              </a:rPr>
              <a:t>Precision: 70%</a:t>
            </a:r>
            <a:endParaRPr b="1" sz="1050">
              <a:solidFill>
                <a:srgbClr val="212121"/>
              </a:solidFill>
              <a:highlight>
                <a:srgbClr val="FFFFFF"/>
              </a:highlight>
            </a:endParaRPr>
          </a:p>
          <a:p>
            <a:pPr indent="0" lvl="0" marL="0" rtl="0" algn="l">
              <a:lnSpc>
                <a:spcPct val="80000"/>
              </a:lnSpc>
              <a:spcBef>
                <a:spcPts val="408"/>
              </a:spcBef>
              <a:spcAft>
                <a:spcPts val="0"/>
              </a:spcAft>
              <a:buNone/>
            </a:pPr>
            <a:r>
              <a:rPr b="1" lang="en" sz="1050">
                <a:solidFill>
                  <a:srgbClr val="212121"/>
                </a:solidFill>
                <a:highlight>
                  <a:srgbClr val="FFFFFF"/>
                </a:highlight>
              </a:rPr>
              <a:t>Recall: 14.6%</a:t>
            </a:r>
            <a:endParaRPr b="1" sz="1050">
              <a:solidFill>
                <a:srgbClr val="212121"/>
              </a:solidFill>
              <a:highlight>
                <a:srgbClr val="FFFFFF"/>
              </a:highlight>
            </a:endParaRPr>
          </a:p>
          <a:p>
            <a:pPr indent="0" lvl="0" marL="0" rtl="0" algn="l">
              <a:lnSpc>
                <a:spcPct val="80000"/>
              </a:lnSpc>
              <a:spcBef>
                <a:spcPts val="408"/>
              </a:spcBef>
              <a:spcAft>
                <a:spcPts val="408"/>
              </a:spcAft>
              <a:buNone/>
            </a:pPr>
            <a:r>
              <a:rPr b="1" lang="en" sz="1050">
                <a:solidFill>
                  <a:srgbClr val="212121"/>
                </a:solidFill>
                <a:highlight>
                  <a:srgbClr val="FFFFFF"/>
                </a:highlight>
              </a:rPr>
              <a:t>F1 Score: 24.2%</a:t>
            </a:r>
            <a:endParaRPr/>
          </a:p>
        </p:txBody>
      </p:sp>
      <p:sp>
        <p:nvSpPr>
          <p:cNvPr id="997" name="Google Shape;997;p98"/>
          <p:cNvSpPr txBox="1"/>
          <p:nvPr/>
        </p:nvSpPr>
        <p:spPr>
          <a:xfrm>
            <a:off x="5616025" y="902825"/>
            <a:ext cx="3000000" cy="10404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050">
                <a:solidFill>
                  <a:schemeClr val="lt1"/>
                </a:solidFill>
                <a:highlight>
                  <a:srgbClr val="FFFFFF"/>
                </a:highlight>
              </a:rPr>
              <a:t>LightGBM</a:t>
            </a:r>
            <a:endParaRPr b="1" sz="1050">
              <a:solidFill>
                <a:schemeClr val="lt1"/>
              </a:solidFill>
              <a:highlight>
                <a:srgbClr val="FFFFFF"/>
              </a:highlight>
            </a:endParaRPr>
          </a:p>
          <a:p>
            <a:pPr indent="0" lvl="0" marL="0" rtl="0" algn="l">
              <a:lnSpc>
                <a:spcPct val="80000"/>
              </a:lnSpc>
              <a:spcBef>
                <a:spcPts val="408"/>
              </a:spcBef>
              <a:spcAft>
                <a:spcPts val="0"/>
              </a:spcAft>
              <a:buNone/>
            </a:pPr>
            <a:r>
              <a:rPr b="1" lang="en" sz="1050">
                <a:solidFill>
                  <a:srgbClr val="212121"/>
                </a:solidFill>
                <a:highlight>
                  <a:srgbClr val="FFFFFF"/>
                </a:highlight>
              </a:rPr>
              <a:t>Accuracy: 88.9%</a:t>
            </a:r>
            <a:endParaRPr b="1" sz="1050">
              <a:solidFill>
                <a:srgbClr val="212121"/>
              </a:solidFill>
              <a:highlight>
                <a:srgbClr val="FFFFFF"/>
              </a:highlight>
            </a:endParaRPr>
          </a:p>
          <a:p>
            <a:pPr indent="0" lvl="0" marL="0" rtl="0" algn="l">
              <a:lnSpc>
                <a:spcPct val="80000"/>
              </a:lnSpc>
              <a:spcBef>
                <a:spcPts val="408"/>
              </a:spcBef>
              <a:spcAft>
                <a:spcPts val="0"/>
              </a:spcAft>
              <a:buNone/>
            </a:pPr>
            <a:r>
              <a:rPr b="1" lang="en" sz="1050">
                <a:solidFill>
                  <a:srgbClr val="212121"/>
                </a:solidFill>
                <a:highlight>
                  <a:srgbClr val="FFFFFF"/>
                </a:highlight>
              </a:rPr>
              <a:t>Precision: 72.9%</a:t>
            </a:r>
            <a:endParaRPr b="1" sz="1050">
              <a:solidFill>
                <a:srgbClr val="212121"/>
              </a:solidFill>
              <a:highlight>
                <a:srgbClr val="FFFFFF"/>
              </a:highlight>
            </a:endParaRPr>
          </a:p>
          <a:p>
            <a:pPr indent="0" lvl="0" marL="0" rtl="0" algn="l">
              <a:lnSpc>
                <a:spcPct val="80000"/>
              </a:lnSpc>
              <a:spcBef>
                <a:spcPts val="408"/>
              </a:spcBef>
              <a:spcAft>
                <a:spcPts val="0"/>
              </a:spcAft>
              <a:buNone/>
            </a:pPr>
            <a:r>
              <a:rPr b="1" lang="en" sz="1050">
                <a:solidFill>
                  <a:srgbClr val="212121"/>
                </a:solidFill>
                <a:highlight>
                  <a:srgbClr val="FFFFFF"/>
                </a:highlight>
              </a:rPr>
              <a:t>Recall: 11.59%</a:t>
            </a:r>
            <a:endParaRPr b="1" sz="1050">
              <a:solidFill>
                <a:srgbClr val="212121"/>
              </a:solidFill>
              <a:highlight>
                <a:srgbClr val="FFFFFF"/>
              </a:highlight>
            </a:endParaRPr>
          </a:p>
          <a:p>
            <a:pPr indent="0" lvl="0" marL="0" rtl="0" algn="l">
              <a:lnSpc>
                <a:spcPct val="80000"/>
              </a:lnSpc>
              <a:spcBef>
                <a:spcPts val="408"/>
              </a:spcBef>
              <a:spcAft>
                <a:spcPts val="408"/>
              </a:spcAft>
              <a:buNone/>
            </a:pPr>
            <a:r>
              <a:rPr b="1" lang="en" sz="1050">
                <a:solidFill>
                  <a:srgbClr val="212121"/>
                </a:solidFill>
                <a:highlight>
                  <a:srgbClr val="FFFFFF"/>
                </a:highlight>
              </a:rPr>
              <a:t>F1 Score: 20%</a:t>
            </a:r>
            <a:endParaRPr/>
          </a:p>
        </p:txBody>
      </p:sp>
      <p:pic>
        <p:nvPicPr>
          <p:cNvPr id="998" name="Google Shape;998;p98"/>
          <p:cNvPicPr preferRelativeResize="0"/>
          <p:nvPr/>
        </p:nvPicPr>
        <p:blipFill>
          <a:blip r:embed="rId3">
            <a:alphaModFix/>
          </a:blip>
          <a:stretch>
            <a:fillRect/>
          </a:stretch>
        </p:blipFill>
        <p:spPr>
          <a:xfrm>
            <a:off x="173025" y="2150212"/>
            <a:ext cx="4154626" cy="2391325"/>
          </a:xfrm>
          <a:prstGeom prst="rect">
            <a:avLst/>
          </a:prstGeom>
          <a:noFill/>
          <a:ln>
            <a:noFill/>
          </a:ln>
        </p:spPr>
      </p:pic>
      <p:pic>
        <p:nvPicPr>
          <p:cNvPr id="999" name="Google Shape;999;p98"/>
          <p:cNvPicPr preferRelativeResize="0"/>
          <p:nvPr/>
        </p:nvPicPr>
        <p:blipFill>
          <a:blip r:embed="rId4">
            <a:alphaModFix/>
          </a:blip>
          <a:stretch>
            <a:fillRect/>
          </a:stretch>
        </p:blipFill>
        <p:spPr>
          <a:xfrm>
            <a:off x="4691850" y="2087250"/>
            <a:ext cx="3924173" cy="2603000"/>
          </a:xfrm>
          <a:prstGeom prst="rect">
            <a:avLst/>
          </a:prstGeom>
          <a:noFill/>
          <a:ln>
            <a:noFill/>
          </a:ln>
        </p:spPr>
      </p:pic>
      <p:sp>
        <p:nvSpPr>
          <p:cNvPr id="1000" name="Google Shape;1000;p98"/>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4: Predictive Model</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99"/>
          <p:cNvSpPr txBox="1"/>
          <p:nvPr>
            <p:ph idx="2" type="body"/>
          </p:nvPr>
        </p:nvSpPr>
        <p:spPr>
          <a:xfrm>
            <a:off x="173025" y="532800"/>
            <a:ext cx="5700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4.1.3 Diving into predictions</a:t>
            </a:r>
            <a:endParaRPr sz="1353"/>
          </a:p>
        </p:txBody>
      </p:sp>
      <p:sp>
        <p:nvSpPr>
          <p:cNvPr id="1006" name="Google Shape;1006;p99"/>
          <p:cNvSpPr txBox="1"/>
          <p:nvPr/>
        </p:nvSpPr>
        <p:spPr>
          <a:xfrm>
            <a:off x="655150" y="902825"/>
            <a:ext cx="3000000" cy="3570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408"/>
              </a:spcAft>
              <a:buNone/>
            </a:pPr>
            <a:r>
              <a:t/>
            </a:r>
            <a:endParaRPr/>
          </a:p>
        </p:txBody>
      </p:sp>
      <p:sp>
        <p:nvSpPr>
          <p:cNvPr id="1007" name="Google Shape;1007;p99"/>
          <p:cNvSpPr txBox="1"/>
          <p:nvPr/>
        </p:nvSpPr>
        <p:spPr>
          <a:xfrm>
            <a:off x="5616025" y="902825"/>
            <a:ext cx="3000000" cy="3570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408"/>
              </a:spcAft>
              <a:buNone/>
            </a:pPr>
            <a:r>
              <a:t/>
            </a:r>
            <a:endParaRPr/>
          </a:p>
        </p:txBody>
      </p:sp>
      <p:sp>
        <p:nvSpPr>
          <p:cNvPr id="1008" name="Google Shape;1008;p99"/>
          <p:cNvSpPr txBox="1"/>
          <p:nvPr/>
        </p:nvSpPr>
        <p:spPr>
          <a:xfrm>
            <a:off x="223750" y="975925"/>
            <a:ext cx="4626300" cy="41067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200">
                <a:solidFill>
                  <a:schemeClr val="lt1"/>
                </a:solidFill>
              </a:rPr>
              <a:t>Key Observations and Hyperparameter Tuning</a:t>
            </a:r>
            <a:endParaRPr b="1" sz="1200">
              <a:solidFill>
                <a:schemeClr val="lt1"/>
              </a:solidFill>
            </a:endParaRPr>
          </a:p>
          <a:p>
            <a:pPr indent="0" lvl="0" marL="0" rtl="0" algn="l">
              <a:lnSpc>
                <a:spcPct val="80000"/>
              </a:lnSpc>
              <a:spcBef>
                <a:spcPts val="408"/>
              </a:spcBef>
              <a:spcAft>
                <a:spcPts val="0"/>
              </a:spcAft>
              <a:buNone/>
            </a:pPr>
            <a:r>
              <a:t/>
            </a:r>
            <a:endParaRPr b="1" sz="1200">
              <a:solidFill>
                <a:schemeClr val="lt1"/>
              </a:solidFill>
            </a:endParaRPr>
          </a:p>
          <a:p>
            <a:pPr indent="-304800" lvl="0" marL="457200" rtl="0" algn="l">
              <a:lnSpc>
                <a:spcPct val="80000"/>
              </a:lnSpc>
              <a:spcBef>
                <a:spcPts val="408"/>
              </a:spcBef>
              <a:spcAft>
                <a:spcPts val="0"/>
              </a:spcAft>
              <a:buClr>
                <a:schemeClr val="dk1"/>
              </a:buClr>
              <a:buSzPts val="1200"/>
              <a:buChar char="●"/>
            </a:pPr>
            <a:r>
              <a:rPr lang="en" sz="1200">
                <a:solidFill>
                  <a:schemeClr val="dk1"/>
                </a:solidFill>
              </a:rPr>
              <a:t>All tree-based algorithms exhibit very similar results in terms of performance</a:t>
            </a:r>
            <a:endParaRPr sz="1200">
              <a:solidFill>
                <a:schemeClr val="dk1"/>
              </a:solidFill>
            </a:endParaRPr>
          </a:p>
          <a:p>
            <a:pPr indent="0" lvl="0" marL="0" rtl="0" algn="l">
              <a:lnSpc>
                <a:spcPct val="80000"/>
              </a:lnSpc>
              <a:spcBef>
                <a:spcPts val="408"/>
              </a:spcBef>
              <a:spcAft>
                <a:spcPts val="0"/>
              </a:spcAft>
              <a:buNone/>
            </a:pPr>
            <a:r>
              <a:t/>
            </a:r>
            <a:endParaRPr sz="1200">
              <a:solidFill>
                <a:schemeClr val="dk1"/>
              </a:solidFill>
            </a:endParaRPr>
          </a:p>
          <a:p>
            <a:pPr indent="-304800" lvl="0" marL="457200" rtl="0" algn="l">
              <a:lnSpc>
                <a:spcPct val="80000"/>
              </a:lnSpc>
              <a:spcBef>
                <a:spcPts val="408"/>
              </a:spcBef>
              <a:spcAft>
                <a:spcPts val="0"/>
              </a:spcAft>
              <a:buClr>
                <a:schemeClr val="dk1"/>
              </a:buClr>
              <a:buSzPts val="1200"/>
              <a:buChar char="●"/>
            </a:pPr>
            <a:r>
              <a:rPr lang="en" sz="1200">
                <a:solidFill>
                  <a:schemeClr val="dk1"/>
                </a:solidFill>
              </a:rPr>
              <a:t>In addition to these 4 algorithms, we also explored CatBoost which is well-known to work well with more categorical data. CatBoost also exhibits a very similar performance</a:t>
            </a:r>
            <a:endParaRPr sz="1200">
              <a:solidFill>
                <a:schemeClr val="dk1"/>
              </a:solidFill>
            </a:endParaRPr>
          </a:p>
          <a:p>
            <a:pPr indent="0" lvl="0" marL="0" rtl="0" algn="l">
              <a:lnSpc>
                <a:spcPct val="80000"/>
              </a:lnSpc>
              <a:spcBef>
                <a:spcPts val="408"/>
              </a:spcBef>
              <a:spcAft>
                <a:spcPts val="0"/>
              </a:spcAft>
              <a:buNone/>
            </a:pPr>
            <a:r>
              <a:t/>
            </a:r>
            <a:endParaRPr sz="1200">
              <a:solidFill>
                <a:schemeClr val="dk1"/>
              </a:solidFill>
            </a:endParaRPr>
          </a:p>
          <a:p>
            <a:pPr indent="-304800" lvl="0" marL="457200" rtl="0" algn="l">
              <a:lnSpc>
                <a:spcPct val="80000"/>
              </a:lnSpc>
              <a:spcBef>
                <a:spcPts val="408"/>
              </a:spcBef>
              <a:spcAft>
                <a:spcPts val="0"/>
              </a:spcAft>
              <a:buClr>
                <a:schemeClr val="dk1"/>
              </a:buClr>
              <a:buSzPts val="1200"/>
              <a:buChar char="●"/>
            </a:pPr>
            <a:r>
              <a:rPr lang="en" sz="1200">
                <a:solidFill>
                  <a:schemeClr val="dk1"/>
                </a:solidFill>
              </a:rPr>
              <a:t>Based on the predicted probabilities for default and actual defaults we see the model is able to predict </a:t>
            </a:r>
            <a:r>
              <a:rPr b="1" i="1" lang="en" sz="1200">
                <a:solidFill>
                  <a:schemeClr val="dk1"/>
                </a:solidFill>
              </a:rPr>
              <a:t>Paid</a:t>
            </a:r>
            <a:r>
              <a:rPr lang="en" sz="1200">
                <a:solidFill>
                  <a:schemeClr val="dk1"/>
                </a:solidFill>
              </a:rPr>
              <a:t> transactions well</a:t>
            </a:r>
            <a:endParaRPr sz="1200">
              <a:solidFill>
                <a:schemeClr val="dk1"/>
              </a:solidFill>
            </a:endParaRPr>
          </a:p>
          <a:p>
            <a:pPr indent="0" lvl="0" marL="0" rtl="0" algn="l">
              <a:lnSpc>
                <a:spcPct val="80000"/>
              </a:lnSpc>
              <a:spcBef>
                <a:spcPts val="408"/>
              </a:spcBef>
              <a:spcAft>
                <a:spcPts val="0"/>
              </a:spcAft>
              <a:buNone/>
            </a:pPr>
            <a:r>
              <a:t/>
            </a:r>
            <a:endParaRPr sz="1200">
              <a:solidFill>
                <a:schemeClr val="dk1"/>
              </a:solidFill>
            </a:endParaRPr>
          </a:p>
          <a:p>
            <a:pPr indent="-304800" lvl="0" marL="457200" rtl="0" algn="l">
              <a:lnSpc>
                <a:spcPct val="80000"/>
              </a:lnSpc>
              <a:spcBef>
                <a:spcPts val="408"/>
              </a:spcBef>
              <a:spcAft>
                <a:spcPts val="0"/>
              </a:spcAft>
              <a:buClr>
                <a:schemeClr val="dk1"/>
              </a:buClr>
              <a:buSzPts val="1200"/>
              <a:buChar char="●"/>
            </a:pPr>
            <a:r>
              <a:rPr lang="en" sz="1200">
                <a:solidFill>
                  <a:schemeClr val="dk1"/>
                </a:solidFill>
              </a:rPr>
              <a:t>If the business demands higher recall i.e catch </a:t>
            </a:r>
            <a:r>
              <a:rPr lang="en" sz="1200">
                <a:solidFill>
                  <a:schemeClr val="dk1"/>
                </a:solidFill>
              </a:rPr>
              <a:t>unpaid invoices more strictly (higher false positives are okay), the best threshold we get from AUC ROC curve is 0.12. This increases the recall to 80% and the precision goes down to around 27% with an f1-score of 42%</a:t>
            </a:r>
            <a:endParaRPr sz="1200">
              <a:solidFill>
                <a:schemeClr val="dk1"/>
              </a:solidFill>
            </a:endParaRPr>
          </a:p>
          <a:p>
            <a:pPr indent="0" lvl="0" marL="0" rtl="0" algn="l">
              <a:lnSpc>
                <a:spcPct val="80000"/>
              </a:lnSpc>
              <a:spcBef>
                <a:spcPts val="408"/>
              </a:spcBef>
              <a:spcAft>
                <a:spcPts val="0"/>
              </a:spcAft>
              <a:buNone/>
            </a:pPr>
            <a:r>
              <a:t/>
            </a:r>
            <a:endParaRPr sz="1200">
              <a:solidFill>
                <a:schemeClr val="dk1"/>
              </a:solidFill>
            </a:endParaRPr>
          </a:p>
          <a:p>
            <a:pPr indent="-304800" lvl="0" marL="457200" rtl="0" algn="l">
              <a:lnSpc>
                <a:spcPct val="80000"/>
              </a:lnSpc>
              <a:spcBef>
                <a:spcPts val="408"/>
              </a:spcBef>
              <a:spcAft>
                <a:spcPts val="0"/>
              </a:spcAft>
              <a:buClr>
                <a:schemeClr val="dk1"/>
              </a:buClr>
              <a:buSzPts val="1200"/>
              <a:buChar char="●"/>
            </a:pPr>
            <a:r>
              <a:rPr lang="en" sz="1200">
                <a:solidFill>
                  <a:schemeClr val="dk1"/>
                </a:solidFill>
              </a:rPr>
              <a:t>XGBoost and LightGBM were hyperparameter tuned to increase the estimators, depth while reducing the learning rate but the results hardly improve</a:t>
            </a:r>
            <a:endParaRPr sz="1200">
              <a:solidFill>
                <a:schemeClr val="dk1"/>
              </a:solidFill>
            </a:endParaRPr>
          </a:p>
        </p:txBody>
      </p:sp>
      <p:sp>
        <p:nvSpPr>
          <p:cNvPr id="1009" name="Google Shape;1009;p99"/>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4: Predictive Model</a:t>
            </a:r>
            <a:endParaRPr/>
          </a:p>
        </p:txBody>
      </p:sp>
      <p:pic>
        <p:nvPicPr>
          <p:cNvPr id="1010" name="Google Shape;1010;p99"/>
          <p:cNvPicPr preferRelativeResize="0"/>
          <p:nvPr/>
        </p:nvPicPr>
        <p:blipFill>
          <a:blip r:embed="rId3">
            <a:alphaModFix/>
          </a:blip>
          <a:stretch>
            <a:fillRect/>
          </a:stretch>
        </p:blipFill>
        <p:spPr>
          <a:xfrm>
            <a:off x="6155775" y="70450"/>
            <a:ext cx="2191901" cy="2449910"/>
          </a:xfrm>
          <a:prstGeom prst="rect">
            <a:avLst/>
          </a:prstGeom>
          <a:noFill/>
          <a:ln>
            <a:noFill/>
          </a:ln>
        </p:spPr>
      </p:pic>
      <p:pic>
        <p:nvPicPr>
          <p:cNvPr id="1011" name="Google Shape;1011;p99"/>
          <p:cNvPicPr preferRelativeResize="0"/>
          <p:nvPr/>
        </p:nvPicPr>
        <p:blipFill>
          <a:blip r:embed="rId4">
            <a:alphaModFix/>
          </a:blip>
          <a:stretch>
            <a:fillRect/>
          </a:stretch>
        </p:blipFill>
        <p:spPr>
          <a:xfrm>
            <a:off x="6155764" y="2571750"/>
            <a:ext cx="2111274" cy="235979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00"/>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4.2 Cluster Analysis</a:t>
            </a:r>
            <a:endParaRPr sz="1353"/>
          </a:p>
        </p:txBody>
      </p:sp>
      <p:sp>
        <p:nvSpPr>
          <p:cNvPr id="1017" name="Google Shape;1017;p100"/>
          <p:cNvSpPr txBox="1"/>
          <p:nvPr>
            <p:ph idx="2" type="body"/>
          </p:nvPr>
        </p:nvSpPr>
        <p:spPr>
          <a:xfrm>
            <a:off x="173025" y="8454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4.2.1 Variable Selection: Geographical variables</a:t>
            </a:r>
            <a:endParaRPr sz="1253" u="sng"/>
          </a:p>
        </p:txBody>
      </p:sp>
      <p:pic>
        <p:nvPicPr>
          <p:cNvPr id="1018" name="Google Shape;1018;p100"/>
          <p:cNvPicPr preferRelativeResize="0"/>
          <p:nvPr/>
        </p:nvPicPr>
        <p:blipFill>
          <a:blip r:embed="rId3">
            <a:alphaModFix/>
          </a:blip>
          <a:stretch>
            <a:fillRect/>
          </a:stretch>
        </p:blipFill>
        <p:spPr>
          <a:xfrm>
            <a:off x="173025" y="1295400"/>
            <a:ext cx="3020951" cy="2248600"/>
          </a:xfrm>
          <a:prstGeom prst="rect">
            <a:avLst/>
          </a:prstGeom>
          <a:noFill/>
          <a:ln>
            <a:noFill/>
          </a:ln>
        </p:spPr>
      </p:pic>
      <p:pic>
        <p:nvPicPr>
          <p:cNvPr id="1019" name="Google Shape;1019;p100"/>
          <p:cNvPicPr preferRelativeResize="0"/>
          <p:nvPr/>
        </p:nvPicPr>
        <p:blipFill rotWithShape="1">
          <a:blip r:embed="rId4">
            <a:alphaModFix/>
          </a:blip>
          <a:srcRect b="2244" l="0" r="0" t="2235"/>
          <a:stretch/>
        </p:blipFill>
        <p:spPr>
          <a:xfrm>
            <a:off x="3057764" y="1295402"/>
            <a:ext cx="2874734" cy="2457351"/>
          </a:xfrm>
          <a:prstGeom prst="rect">
            <a:avLst/>
          </a:prstGeom>
          <a:noFill/>
          <a:ln>
            <a:noFill/>
          </a:ln>
        </p:spPr>
      </p:pic>
      <p:pic>
        <p:nvPicPr>
          <p:cNvPr id="1020" name="Google Shape;1020;p100"/>
          <p:cNvPicPr preferRelativeResize="0"/>
          <p:nvPr/>
        </p:nvPicPr>
        <p:blipFill>
          <a:blip r:embed="rId5">
            <a:alphaModFix/>
          </a:blip>
          <a:stretch>
            <a:fillRect/>
          </a:stretch>
        </p:blipFill>
        <p:spPr>
          <a:xfrm>
            <a:off x="6084903" y="1158000"/>
            <a:ext cx="2906699" cy="2457354"/>
          </a:xfrm>
          <a:prstGeom prst="rect">
            <a:avLst/>
          </a:prstGeom>
          <a:noFill/>
          <a:ln>
            <a:noFill/>
          </a:ln>
        </p:spPr>
      </p:pic>
      <p:sp>
        <p:nvSpPr>
          <p:cNvPr id="1021" name="Google Shape;1021;p100"/>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4: Predictive Model</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01"/>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4.2 Cluster Analysis</a:t>
            </a:r>
            <a:endParaRPr sz="1353"/>
          </a:p>
        </p:txBody>
      </p:sp>
      <p:sp>
        <p:nvSpPr>
          <p:cNvPr id="1027" name="Google Shape;1027;p101"/>
          <p:cNvSpPr txBox="1"/>
          <p:nvPr>
            <p:ph idx="2" type="body"/>
          </p:nvPr>
        </p:nvSpPr>
        <p:spPr>
          <a:xfrm>
            <a:off x="173025" y="8805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4.2.1 Variable Selection: Individual-level variables</a:t>
            </a:r>
            <a:endParaRPr sz="1253" u="sng"/>
          </a:p>
        </p:txBody>
      </p:sp>
      <p:pic>
        <p:nvPicPr>
          <p:cNvPr id="1028" name="Google Shape;1028;p101"/>
          <p:cNvPicPr preferRelativeResize="0"/>
          <p:nvPr/>
        </p:nvPicPr>
        <p:blipFill>
          <a:blip r:embed="rId3">
            <a:alphaModFix/>
          </a:blip>
          <a:stretch>
            <a:fillRect/>
          </a:stretch>
        </p:blipFill>
        <p:spPr>
          <a:xfrm>
            <a:off x="268450" y="1331461"/>
            <a:ext cx="2915976" cy="2355425"/>
          </a:xfrm>
          <a:prstGeom prst="rect">
            <a:avLst/>
          </a:prstGeom>
          <a:noFill/>
          <a:ln>
            <a:noFill/>
          </a:ln>
        </p:spPr>
      </p:pic>
      <p:pic>
        <p:nvPicPr>
          <p:cNvPr id="1029" name="Google Shape;1029;p101"/>
          <p:cNvPicPr preferRelativeResize="0"/>
          <p:nvPr/>
        </p:nvPicPr>
        <p:blipFill>
          <a:blip r:embed="rId4">
            <a:alphaModFix/>
          </a:blip>
          <a:stretch>
            <a:fillRect/>
          </a:stretch>
        </p:blipFill>
        <p:spPr>
          <a:xfrm>
            <a:off x="2977250" y="1272775"/>
            <a:ext cx="3393699" cy="2472800"/>
          </a:xfrm>
          <a:prstGeom prst="rect">
            <a:avLst/>
          </a:prstGeom>
          <a:noFill/>
          <a:ln>
            <a:noFill/>
          </a:ln>
        </p:spPr>
      </p:pic>
      <p:pic>
        <p:nvPicPr>
          <p:cNvPr id="1030" name="Google Shape;1030;p101"/>
          <p:cNvPicPr preferRelativeResize="0"/>
          <p:nvPr/>
        </p:nvPicPr>
        <p:blipFill>
          <a:blip r:embed="rId5">
            <a:alphaModFix/>
          </a:blip>
          <a:stretch>
            <a:fillRect/>
          </a:stretch>
        </p:blipFill>
        <p:spPr>
          <a:xfrm>
            <a:off x="5932500" y="1241571"/>
            <a:ext cx="3020349" cy="2535177"/>
          </a:xfrm>
          <a:prstGeom prst="rect">
            <a:avLst/>
          </a:prstGeom>
          <a:noFill/>
          <a:ln>
            <a:noFill/>
          </a:ln>
        </p:spPr>
      </p:pic>
      <p:sp>
        <p:nvSpPr>
          <p:cNvPr id="1031" name="Google Shape;1031;p101"/>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4: Predictive Model</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02"/>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4.2 Cluster Analysis</a:t>
            </a:r>
            <a:endParaRPr sz="1353"/>
          </a:p>
        </p:txBody>
      </p:sp>
      <p:sp>
        <p:nvSpPr>
          <p:cNvPr id="1037" name="Google Shape;1037;p102"/>
          <p:cNvSpPr txBox="1"/>
          <p:nvPr>
            <p:ph idx="2" type="body"/>
          </p:nvPr>
        </p:nvSpPr>
        <p:spPr>
          <a:xfrm>
            <a:off x="173025" y="8073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4.2.1 Variable Selection: Continuous variables</a:t>
            </a:r>
            <a:endParaRPr sz="1253" u="sng"/>
          </a:p>
        </p:txBody>
      </p:sp>
      <p:pic>
        <p:nvPicPr>
          <p:cNvPr id="1038" name="Google Shape;1038;p102"/>
          <p:cNvPicPr preferRelativeResize="0"/>
          <p:nvPr/>
        </p:nvPicPr>
        <p:blipFill>
          <a:blip r:embed="rId3">
            <a:alphaModFix/>
          </a:blip>
          <a:stretch>
            <a:fillRect/>
          </a:stretch>
        </p:blipFill>
        <p:spPr>
          <a:xfrm>
            <a:off x="0" y="1126375"/>
            <a:ext cx="3671499" cy="2771500"/>
          </a:xfrm>
          <a:prstGeom prst="rect">
            <a:avLst/>
          </a:prstGeom>
          <a:noFill/>
          <a:ln>
            <a:noFill/>
          </a:ln>
        </p:spPr>
      </p:pic>
      <p:pic>
        <p:nvPicPr>
          <p:cNvPr id="1039" name="Google Shape;1039;p102"/>
          <p:cNvPicPr preferRelativeResize="0"/>
          <p:nvPr/>
        </p:nvPicPr>
        <p:blipFill>
          <a:blip r:embed="rId4">
            <a:alphaModFix/>
          </a:blip>
          <a:stretch>
            <a:fillRect/>
          </a:stretch>
        </p:blipFill>
        <p:spPr>
          <a:xfrm>
            <a:off x="5542700" y="224101"/>
            <a:ext cx="3318349" cy="2495600"/>
          </a:xfrm>
          <a:prstGeom prst="rect">
            <a:avLst/>
          </a:prstGeom>
          <a:noFill/>
          <a:ln>
            <a:noFill/>
          </a:ln>
        </p:spPr>
      </p:pic>
      <p:pic>
        <p:nvPicPr>
          <p:cNvPr id="1040" name="Google Shape;1040;p102"/>
          <p:cNvPicPr preferRelativeResize="0"/>
          <p:nvPr/>
        </p:nvPicPr>
        <p:blipFill>
          <a:blip r:embed="rId5">
            <a:alphaModFix/>
          </a:blip>
          <a:stretch>
            <a:fillRect/>
          </a:stretch>
        </p:blipFill>
        <p:spPr>
          <a:xfrm>
            <a:off x="4025052" y="2719700"/>
            <a:ext cx="3039275" cy="2283174"/>
          </a:xfrm>
          <a:prstGeom prst="rect">
            <a:avLst/>
          </a:prstGeom>
          <a:noFill/>
          <a:ln>
            <a:noFill/>
          </a:ln>
        </p:spPr>
      </p:pic>
      <p:sp>
        <p:nvSpPr>
          <p:cNvPr id="1041" name="Google Shape;1041;p102"/>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4: Predictive Model</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103"/>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4.2  Cluster Analysis</a:t>
            </a:r>
            <a:endParaRPr sz="1353"/>
          </a:p>
        </p:txBody>
      </p:sp>
      <p:sp>
        <p:nvSpPr>
          <p:cNvPr id="1047" name="Google Shape;1047;p103"/>
          <p:cNvSpPr txBox="1"/>
          <p:nvPr>
            <p:ph idx="2" type="body"/>
          </p:nvPr>
        </p:nvSpPr>
        <p:spPr>
          <a:xfrm>
            <a:off x="173025" y="8073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4.2.1 Variable Selection: Selected variables</a:t>
            </a:r>
            <a:endParaRPr sz="1253" u="sng"/>
          </a:p>
        </p:txBody>
      </p:sp>
      <p:pic>
        <p:nvPicPr>
          <p:cNvPr id="1048" name="Google Shape;1048;p103"/>
          <p:cNvPicPr preferRelativeResize="0"/>
          <p:nvPr/>
        </p:nvPicPr>
        <p:blipFill>
          <a:blip r:embed="rId3">
            <a:alphaModFix/>
          </a:blip>
          <a:stretch>
            <a:fillRect/>
          </a:stretch>
        </p:blipFill>
        <p:spPr>
          <a:xfrm>
            <a:off x="5592625" y="126625"/>
            <a:ext cx="2494050" cy="2337525"/>
          </a:xfrm>
          <a:prstGeom prst="rect">
            <a:avLst/>
          </a:prstGeom>
          <a:noFill/>
          <a:ln>
            <a:noFill/>
          </a:ln>
        </p:spPr>
      </p:pic>
      <p:pic>
        <p:nvPicPr>
          <p:cNvPr id="1049" name="Google Shape;1049;p103"/>
          <p:cNvPicPr preferRelativeResize="0"/>
          <p:nvPr/>
        </p:nvPicPr>
        <p:blipFill>
          <a:blip r:embed="rId4">
            <a:alphaModFix/>
          </a:blip>
          <a:stretch>
            <a:fillRect/>
          </a:stretch>
        </p:blipFill>
        <p:spPr>
          <a:xfrm>
            <a:off x="173050" y="2649150"/>
            <a:ext cx="5525351" cy="561975"/>
          </a:xfrm>
          <a:prstGeom prst="rect">
            <a:avLst/>
          </a:prstGeom>
          <a:noFill/>
          <a:ln>
            <a:noFill/>
          </a:ln>
        </p:spPr>
      </p:pic>
      <p:pic>
        <p:nvPicPr>
          <p:cNvPr id="1050" name="Google Shape;1050;p103"/>
          <p:cNvPicPr preferRelativeResize="0"/>
          <p:nvPr/>
        </p:nvPicPr>
        <p:blipFill rotWithShape="1">
          <a:blip r:embed="rId5">
            <a:alphaModFix/>
          </a:blip>
          <a:srcRect b="9247" l="0" r="0" t="0"/>
          <a:stretch/>
        </p:blipFill>
        <p:spPr>
          <a:xfrm>
            <a:off x="173050" y="4068525"/>
            <a:ext cx="6507099" cy="616125"/>
          </a:xfrm>
          <a:prstGeom prst="rect">
            <a:avLst/>
          </a:prstGeom>
          <a:noFill/>
          <a:ln>
            <a:noFill/>
          </a:ln>
        </p:spPr>
      </p:pic>
      <p:pic>
        <p:nvPicPr>
          <p:cNvPr id="1051" name="Google Shape;1051;p103"/>
          <p:cNvPicPr preferRelativeResize="0"/>
          <p:nvPr/>
        </p:nvPicPr>
        <p:blipFill>
          <a:blip r:embed="rId6">
            <a:alphaModFix/>
          </a:blip>
          <a:stretch>
            <a:fillRect/>
          </a:stretch>
        </p:blipFill>
        <p:spPr>
          <a:xfrm>
            <a:off x="173050" y="2436100"/>
            <a:ext cx="5419575" cy="209975"/>
          </a:xfrm>
          <a:prstGeom prst="rect">
            <a:avLst/>
          </a:prstGeom>
          <a:noFill/>
          <a:ln>
            <a:noFill/>
          </a:ln>
        </p:spPr>
      </p:pic>
      <p:pic>
        <p:nvPicPr>
          <p:cNvPr id="1052" name="Google Shape;1052;p103"/>
          <p:cNvPicPr preferRelativeResize="0"/>
          <p:nvPr/>
        </p:nvPicPr>
        <p:blipFill>
          <a:blip r:embed="rId7">
            <a:alphaModFix/>
          </a:blip>
          <a:stretch>
            <a:fillRect/>
          </a:stretch>
        </p:blipFill>
        <p:spPr>
          <a:xfrm>
            <a:off x="173025" y="3211125"/>
            <a:ext cx="8357699" cy="861099"/>
          </a:xfrm>
          <a:prstGeom prst="rect">
            <a:avLst/>
          </a:prstGeom>
          <a:noFill/>
          <a:ln>
            <a:noFill/>
          </a:ln>
        </p:spPr>
      </p:pic>
      <p:sp>
        <p:nvSpPr>
          <p:cNvPr id="1053" name="Google Shape;1053;p103"/>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4: Predictive Model</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pic>
        <p:nvPicPr>
          <p:cNvPr id="1058" name="Google Shape;1058;p104"/>
          <p:cNvPicPr preferRelativeResize="0"/>
          <p:nvPr/>
        </p:nvPicPr>
        <p:blipFill>
          <a:blip r:embed="rId3">
            <a:alphaModFix/>
          </a:blip>
          <a:stretch>
            <a:fillRect/>
          </a:stretch>
        </p:blipFill>
        <p:spPr>
          <a:xfrm>
            <a:off x="173050" y="1160150"/>
            <a:ext cx="4228120" cy="2708175"/>
          </a:xfrm>
          <a:prstGeom prst="rect">
            <a:avLst/>
          </a:prstGeom>
          <a:noFill/>
          <a:ln>
            <a:noFill/>
          </a:ln>
        </p:spPr>
      </p:pic>
      <p:pic>
        <p:nvPicPr>
          <p:cNvPr id="1059" name="Google Shape;1059;p104"/>
          <p:cNvPicPr preferRelativeResize="0"/>
          <p:nvPr/>
        </p:nvPicPr>
        <p:blipFill>
          <a:blip r:embed="rId4">
            <a:alphaModFix/>
          </a:blip>
          <a:stretch>
            <a:fillRect/>
          </a:stretch>
        </p:blipFill>
        <p:spPr>
          <a:xfrm>
            <a:off x="363825" y="3995613"/>
            <a:ext cx="2704175" cy="635325"/>
          </a:xfrm>
          <a:prstGeom prst="rect">
            <a:avLst/>
          </a:prstGeom>
          <a:noFill/>
          <a:ln>
            <a:noFill/>
          </a:ln>
        </p:spPr>
      </p:pic>
      <p:pic>
        <p:nvPicPr>
          <p:cNvPr id="1060" name="Google Shape;1060;p104"/>
          <p:cNvPicPr preferRelativeResize="0"/>
          <p:nvPr/>
        </p:nvPicPr>
        <p:blipFill>
          <a:blip r:embed="rId5">
            <a:alphaModFix/>
          </a:blip>
          <a:stretch>
            <a:fillRect/>
          </a:stretch>
        </p:blipFill>
        <p:spPr>
          <a:xfrm>
            <a:off x="5058150" y="178250"/>
            <a:ext cx="3627549" cy="1532400"/>
          </a:xfrm>
          <a:prstGeom prst="rect">
            <a:avLst/>
          </a:prstGeom>
          <a:noFill/>
          <a:ln>
            <a:noFill/>
          </a:ln>
        </p:spPr>
      </p:pic>
      <p:pic>
        <p:nvPicPr>
          <p:cNvPr id="1061" name="Google Shape;1061;p104"/>
          <p:cNvPicPr preferRelativeResize="0"/>
          <p:nvPr/>
        </p:nvPicPr>
        <p:blipFill>
          <a:blip r:embed="rId6">
            <a:alphaModFix/>
          </a:blip>
          <a:stretch>
            <a:fillRect/>
          </a:stretch>
        </p:blipFill>
        <p:spPr>
          <a:xfrm>
            <a:off x="4818951" y="2052125"/>
            <a:ext cx="1772592" cy="2077875"/>
          </a:xfrm>
          <a:prstGeom prst="rect">
            <a:avLst/>
          </a:prstGeom>
          <a:noFill/>
          <a:ln>
            <a:noFill/>
          </a:ln>
        </p:spPr>
      </p:pic>
      <p:pic>
        <p:nvPicPr>
          <p:cNvPr id="1062" name="Google Shape;1062;p104"/>
          <p:cNvPicPr preferRelativeResize="0"/>
          <p:nvPr/>
        </p:nvPicPr>
        <p:blipFill>
          <a:blip r:embed="rId7">
            <a:alphaModFix/>
          </a:blip>
          <a:stretch>
            <a:fillRect/>
          </a:stretch>
        </p:blipFill>
        <p:spPr>
          <a:xfrm>
            <a:off x="6722625" y="2003338"/>
            <a:ext cx="1629050" cy="2175450"/>
          </a:xfrm>
          <a:prstGeom prst="rect">
            <a:avLst/>
          </a:prstGeom>
          <a:noFill/>
          <a:ln>
            <a:noFill/>
          </a:ln>
        </p:spPr>
      </p:pic>
      <p:pic>
        <p:nvPicPr>
          <p:cNvPr id="1063" name="Google Shape;1063;p104"/>
          <p:cNvPicPr preferRelativeResize="0"/>
          <p:nvPr/>
        </p:nvPicPr>
        <p:blipFill>
          <a:blip r:embed="rId8">
            <a:alphaModFix/>
          </a:blip>
          <a:stretch>
            <a:fillRect/>
          </a:stretch>
        </p:blipFill>
        <p:spPr>
          <a:xfrm>
            <a:off x="5828775" y="4263700"/>
            <a:ext cx="1881992" cy="240050"/>
          </a:xfrm>
          <a:prstGeom prst="rect">
            <a:avLst/>
          </a:prstGeom>
          <a:noFill/>
          <a:ln>
            <a:noFill/>
          </a:ln>
        </p:spPr>
      </p:pic>
      <p:sp>
        <p:nvSpPr>
          <p:cNvPr id="1064" name="Google Shape;1064;p104"/>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4: Predictive Model</a:t>
            </a:r>
            <a:endParaRPr/>
          </a:p>
        </p:txBody>
      </p:sp>
      <p:sp>
        <p:nvSpPr>
          <p:cNvPr id="1065" name="Google Shape;1065;p104"/>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4.2  Cluster Analysis</a:t>
            </a:r>
            <a:endParaRPr sz="1353"/>
          </a:p>
        </p:txBody>
      </p:sp>
      <p:sp>
        <p:nvSpPr>
          <p:cNvPr id="1066" name="Google Shape;1066;p104"/>
          <p:cNvSpPr txBox="1"/>
          <p:nvPr>
            <p:ph idx="2" type="body"/>
          </p:nvPr>
        </p:nvSpPr>
        <p:spPr>
          <a:xfrm>
            <a:off x="173025" y="8073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4.2.2 K-means Clustering: 10 clusters - 280 637 users</a:t>
            </a:r>
            <a:endParaRPr sz="1253" u="sng"/>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105"/>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4.2 Cluster Analysis</a:t>
            </a:r>
            <a:endParaRPr sz="1353"/>
          </a:p>
        </p:txBody>
      </p:sp>
      <p:sp>
        <p:nvSpPr>
          <p:cNvPr id="1072" name="Google Shape;1072;p105"/>
          <p:cNvSpPr txBox="1"/>
          <p:nvPr>
            <p:ph idx="2" type="body"/>
          </p:nvPr>
        </p:nvSpPr>
        <p:spPr>
          <a:xfrm>
            <a:off x="173025" y="8073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4.2.3 K-means Clustering: Description of clusters</a:t>
            </a:r>
            <a:endParaRPr sz="1253" u="sng"/>
          </a:p>
        </p:txBody>
      </p:sp>
      <p:sp>
        <p:nvSpPr>
          <p:cNvPr id="1073" name="Google Shape;1073;p105"/>
          <p:cNvSpPr txBox="1"/>
          <p:nvPr/>
        </p:nvSpPr>
        <p:spPr>
          <a:xfrm>
            <a:off x="281800" y="1114425"/>
            <a:ext cx="3885000" cy="119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chemeClr val="lt1"/>
                </a:solidFill>
              </a:rPr>
              <a:t>Characteristics of cluster 0 (Unpaid rate = 10%)</a:t>
            </a:r>
            <a:endParaRPr b="1" sz="1100">
              <a:solidFill>
                <a:schemeClr val="lt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Average equifax score of 642 (+5,4%)</a:t>
            </a:r>
            <a:endParaRPr b="1"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High Transaction amount : 2755 (+30%)</a:t>
            </a:r>
            <a:endParaRPr b="1"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95% living in REGION 13</a:t>
            </a:r>
            <a:endParaRPr b="1"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Only 1 contract (Candidad cuentas contrado )</a:t>
            </a:r>
            <a:endParaRPr b="1"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Natural Person</a:t>
            </a:r>
            <a:endParaRPr b="1"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Toll operation</a:t>
            </a:r>
            <a:endParaRPr b="1" sz="1100">
              <a:solidFill>
                <a:schemeClr val="dk1"/>
              </a:solidFill>
            </a:endParaRPr>
          </a:p>
        </p:txBody>
      </p:sp>
      <p:pic>
        <p:nvPicPr>
          <p:cNvPr id="1074" name="Google Shape;1074;p105"/>
          <p:cNvPicPr preferRelativeResize="0"/>
          <p:nvPr/>
        </p:nvPicPr>
        <p:blipFill>
          <a:blip r:embed="rId3">
            <a:alphaModFix/>
          </a:blip>
          <a:stretch>
            <a:fillRect/>
          </a:stretch>
        </p:blipFill>
        <p:spPr>
          <a:xfrm>
            <a:off x="4035067" y="473076"/>
            <a:ext cx="3142534" cy="1327500"/>
          </a:xfrm>
          <a:prstGeom prst="rect">
            <a:avLst/>
          </a:prstGeom>
          <a:noFill/>
          <a:ln>
            <a:noFill/>
          </a:ln>
        </p:spPr>
      </p:pic>
      <p:pic>
        <p:nvPicPr>
          <p:cNvPr id="1075" name="Google Shape;1075;p105"/>
          <p:cNvPicPr preferRelativeResize="0"/>
          <p:nvPr/>
        </p:nvPicPr>
        <p:blipFill>
          <a:blip r:embed="rId4">
            <a:alphaModFix/>
          </a:blip>
          <a:stretch>
            <a:fillRect/>
          </a:stretch>
        </p:blipFill>
        <p:spPr>
          <a:xfrm>
            <a:off x="7516500" y="335825"/>
            <a:ext cx="1411250" cy="1654300"/>
          </a:xfrm>
          <a:prstGeom prst="rect">
            <a:avLst/>
          </a:prstGeom>
          <a:noFill/>
          <a:ln>
            <a:noFill/>
          </a:ln>
        </p:spPr>
      </p:pic>
      <p:sp>
        <p:nvSpPr>
          <p:cNvPr id="1076" name="Google Shape;1076;p105"/>
          <p:cNvSpPr txBox="1"/>
          <p:nvPr/>
        </p:nvSpPr>
        <p:spPr>
          <a:xfrm>
            <a:off x="281800" y="2203650"/>
            <a:ext cx="3885000" cy="119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chemeClr val="lt1"/>
                </a:solidFill>
              </a:rPr>
              <a:t>Characteristics of cluster 8 (Unpaid rate = 47%)</a:t>
            </a:r>
            <a:endParaRPr b="1" sz="1100">
              <a:solidFill>
                <a:schemeClr val="lt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Average equifax score of 570 (-7%)</a:t>
            </a:r>
            <a:endParaRPr b="1"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Small Transaction amount : 531 (-75%)</a:t>
            </a:r>
            <a:endParaRPr b="1"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92% living in REGION 13</a:t>
            </a:r>
            <a:endParaRPr b="1"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1 or 2 contract (Candidad cuentas contrado )</a:t>
            </a:r>
            <a:endParaRPr b="1"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Natural Person</a:t>
            </a:r>
            <a:endParaRPr b="1"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Collection Cost Operation</a:t>
            </a:r>
            <a:endParaRPr b="1" sz="1100">
              <a:solidFill>
                <a:schemeClr val="dk1"/>
              </a:solidFill>
            </a:endParaRPr>
          </a:p>
        </p:txBody>
      </p:sp>
      <p:sp>
        <p:nvSpPr>
          <p:cNvPr id="1077" name="Google Shape;1077;p105"/>
          <p:cNvSpPr txBox="1"/>
          <p:nvPr/>
        </p:nvSpPr>
        <p:spPr>
          <a:xfrm>
            <a:off x="281800" y="3428475"/>
            <a:ext cx="3885000" cy="119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chemeClr val="lt1"/>
                </a:solidFill>
              </a:rPr>
              <a:t>Characteristics of cluster 1 (Unpaid rate = 24%)</a:t>
            </a:r>
            <a:endParaRPr b="1" sz="1100">
              <a:solidFill>
                <a:schemeClr val="lt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Average equifax score of 571 (-7%)</a:t>
            </a:r>
            <a:endParaRPr b="1"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High Transaction amount : 2449 (+ 16%)</a:t>
            </a:r>
            <a:endParaRPr b="1"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93% living in REGION 13</a:t>
            </a:r>
            <a:endParaRPr b="1"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2 contract (Candidad cuentas contrado )</a:t>
            </a:r>
            <a:endParaRPr b="1"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Natural Person</a:t>
            </a:r>
            <a:endParaRPr b="1"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Toll Operation</a:t>
            </a:r>
            <a:endParaRPr b="1" sz="1100">
              <a:solidFill>
                <a:schemeClr val="dk1"/>
              </a:solidFill>
            </a:endParaRPr>
          </a:p>
        </p:txBody>
      </p:sp>
      <p:sp>
        <p:nvSpPr>
          <p:cNvPr id="1078" name="Google Shape;1078;p105"/>
          <p:cNvSpPr txBox="1"/>
          <p:nvPr/>
        </p:nvSpPr>
        <p:spPr>
          <a:xfrm>
            <a:off x="4695225" y="2068350"/>
            <a:ext cx="3885000" cy="132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chemeClr val="lt1"/>
                </a:solidFill>
              </a:rPr>
              <a:t>Characteristics of cluster 9 (Unpaid rate = 20%)</a:t>
            </a:r>
            <a:endParaRPr b="1" sz="1100">
              <a:solidFill>
                <a:schemeClr val="lt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Average equifax score of 617 (+2%)</a:t>
            </a:r>
            <a:endParaRPr b="1"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High Transaction amount : 676 (-68%)</a:t>
            </a:r>
            <a:endParaRPr b="1"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95% living in REGION 13</a:t>
            </a:r>
            <a:endParaRPr b="1"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3 vehicles owned</a:t>
            </a:r>
            <a:endParaRPr b="1"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Only 1 contract (Candidad cuentas contrado )</a:t>
            </a:r>
            <a:endParaRPr b="1"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Natural Person</a:t>
            </a:r>
            <a:endParaRPr b="1"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Interest operation</a:t>
            </a:r>
            <a:endParaRPr b="1" sz="1100">
              <a:solidFill>
                <a:schemeClr val="dk1"/>
              </a:solidFill>
            </a:endParaRPr>
          </a:p>
        </p:txBody>
      </p:sp>
      <p:sp>
        <p:nvSpPr>
          <p:cNvPr id="1079" name="Google Shape;1079;p105"/>
          <p:cNvSpPr txBox="1"/>
          <p:nvPr/>
        </p:nvSpPr>
        <p:spPr>
          <a:xfrm>
            <a:off x="4695225" y="3330275"/>
            <a:ext cx="3885000" cy="132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chemeClr val="lt1"/>
                </a:solidFill>
              </a:rPr>
              <a:t>Characteristics of cluster 2 (Unpaid rate = 18%)</a:t>
            </a:r>
            <a:endParaRPr b="1" sz="1100">
              <a:solidFill>
                <a:schemeClr val="lt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Average equifax score of 564 (-8%)</a:t>
            </a:r>
            <a:endParaRPr b="1"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High Transaction amount : 3474 (+64%)</a:t>
            </a:r>
            <a:endParaRPr b="1"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iving in REGION 13, 5, 6 and 7</a:t>
            </a:r>
            <a:endParaRPr b="1"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18 vehicles owned on average</a:t>
            </a:r>
            <a:endParaRPr b="1"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1 or 2 contract (Candidad cuentas contrado )</a:t>
            </a:r>
            <a:endParaRPr b="1"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Legal Entity</a:t>
            </a:r>
            <a:endParaRPr b="1"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60% toll operation, 30% interests </a:t>
            </a:r>
            <a:endParaRPr b="1" sz="1100">
              <a:solidFill>
                <a:schemeClr val="dk1"/>
              </a:solidFill>
            </a:endParaRPr>
          </a:p>
        </p:txBody>
      </p:sp>
      <p:sp>
        <p:nvSpPr>
          <p:cNvPr id="1080" name="Google Shape;1080;p105"/>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4: Predictive Model</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106"/>
          <p:cNvSpPr txBox="1"/>
          <p:nvPr>
            <p:ph idx="2" type="body"/>
          </p:nvPr>
        </p:nvSpPr>
        <p:spPr>
          <a:xfrm>
            <a:off x="173025" y="532800"/>
            <a:ext cx="5700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4.1.4 Next steps with the model</a:t>
            </a:r>
            <a:endParaRPr sz="1353"/>
          </a:p>
        </p:txBody>
      </p:sp>
      <p:sp>
        <p:nvSpPr>
          <p:cNvPr id="1086" name="Google Shape;1086;p106"/>
          <p:cNvSpPr txBox="1"/>
          <p:nvPr/>
        </p:nvSpPr>
        <p:spPr>
          <a:xfrm>
            <a:off x="223750" y="906950"/>
            <a:ext cx="8357700" cy="43038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Based on the findings, the model can be improved by the following factors:</a:t>
            </a:r>
            <a:endParaRPr b="1" sz="1100">
              <a:solidFill>
                <a:schemeClr val="lt1"/>
              </a:solidFill>
            </a:endParaRPr>
          </a:p>
          <a:p>
            <a:pPr indent="0" lvl="0" marL="0" rtl="0" algn="l">
              <a:lnSpc>
                <a:spcPct val="80000"/>
              </a:lnSpc>
              <a:spcBef>
                <a:spcPts val="408"/>
              </a:spcBef>
              <a:spcAft>
                <a:spcPts val="0"/>
              </a:spcAft>
              <a:buNone/>
            </a:pPr>
            <a:r>
              <a:t/>
            </a:r>
            <a:endParaRPr b="1" sz="1100">
              <a:solidFill>
                <a:schemeClr val="lt1"/>
              </a:solidFill>
            </a:endParaRPr>
          </a:p>
          <a:p>
            <a:pPr indent="-298450" lvl="0" marL="457200" rtl="0" algn="l">
              <a:lnSpc>
                <a:spcPct val="80000"/>
              </a:lnSpc>
              <a:spcBef>
                <a:spcPts val="408"/>
              </a:spcBef>
              <a:spcAft>
                <a:spcPts val="0"/>
              </a:spcAft>
              <a:buClr>
                <a:schemeClr val="lt1"/>
              </a:buClr>
              <a:buSzPts val="1100"/>
              <a:buChar char="●"/>
            </a:pPr>
            <a:r>
              <a:rPr b="1" lang="en" sz="1100">
                <a:solidFill>
                  <a:schemeClr val="lt1"/>
                </a:solidFill>
              </a:rPr>
              <a:t>Improved city information: </a:t>
            </a:r>
            <a:r>
              <a:rPr b="1" lang="en" sz="1100">
                <a:solidFill>
                  <a:schemeClr val="dk1"/>
                </a:solidFill>
              </a:rPr>
              <a:t> </a:t>
            </a:r>
            <a:r>
              <a:rPr lang="en" sz="1100">
                <a:solidFill>
                  <a:schemeClr val="dk1"/>
                </a:solidFill>
              </a:rPr>
              <a:t>We can observe that most of the models are using cities as important features to classify default. And we see that the signs for a few cities is positive and a few negative to predict default. Based on our macro-economic analysis if we’re able to choose a few macroeconomic factors across these cities and include them as an explanatory variable, the model’s performance might improve</a:t>
            </a:r>
            <a:endParaRPr sz="1100">
              <a:solidFill>
                <a:schemeClr val="dk1"/>
              </a:solidFill>
            </a:endParaRPr>
          </a:p>
          <a:p>
            <a:pPr indent="0" lvl="0" marL="0" rtl="0" algn="l">
              <a:lnSpc>
                <a:spcPct val="80000"/>
              </a:lnSpc>
              <a:spcBef>
                <a:spcPts val="408"/>
              </a:spcBef>
              <a:spcAft>
                <a:spcPts val="0"/>
              </a:spcAft>
              <a:buNone/>
            </a:pPr>
            <a:r>
              <a:t/>
            </a:r>
            <a:endParaRPr b="1" sz="1100">
              <a:solidFill>
                <a:schemeClr val="dk1"/>
              </a:solidFill>
            </a:endParaRPr>
          </a:p>
          <a:p>
            <a:pPr indent="-298450" lvl="0" marL="457200" rtl="0" algn="l">
              <a:lnSpc>
                <a:spcPct val="80000"/>
              </a:lnSpc>
              <a:spcBef>
                <a:spcPts val="408"/>
              </a:spcBef>
              <a:spcAft>
                <a:spcPts val="0"/>
              </a:spcAft>
              <a:buClr>
                <a:schemeClr val="lt1"/>
              </a:buClr>
              <a:buSzPts val="1100"/>
              <a:buChar char="●"/>
            </a:pPr>
            <a:r>
              <a:rPr b="1" lang="en" sz="1100">
                <a:solidFill>
                  <a:schemeClr val="lt1"/>
                </a:solidFill>
              </a:rPr>
              <a:t>Introducing customer demographics: </a:t>
            </a:r>
            <a:r>
              <a:rPr b="1" lang="en" sz="1100">
                <a:solidFill>
                  <a:schemeClr val="dk1"/>
                </a:solidFill>
              </a:rPr>
              <a:t> </a:t>
            </a:r>
            <a:r>
              <a:rPr lang="en" sz="1100">
                <a:solidFill>
                  <a:schemeClr val="dk1"/>
                </a:solidFill>
              </a:rPr>
              <a:t>If variables like age, gender, marital status can be added ensuring minimal bias and fairness, we anticipate it can really help improve prediction</a:t>
            </a:r>
            <a:endParaRPr sz="1100">
              <a:solidFill>
                <a:schemeClr val="dk1"/>
              </a:solidFill>
            </a:endParaRPr>
          </a:p>
          <a:p>
            <a:pPr indent="0" lvl="0" marL="0" rtl="0" algn="l">
              <a:lnSpc>
                <a:spcPct val="80000"/>
              </a:lnSpc>
              <a:spcBef>
                <a:spcPts val="408"/>
              </a:spcBef>
              <a:spcAft>
                <a:spcPts val="0"/>
              </a:spcAft>
              <a:buNone/>
            </a:pPr>
            <a:r>
              <a:t/>
            </a:r>
            <a:endParaRPr b="1" sz="1100">
              <a:solidFill>
                <a:schemeClr val="lt1"/>
              </a:solidFill>
            </a:endParaRPr>
          </a:p>
          <a:p>
            <a:pPr indent="-298450" lvl="0" marL="457200" rtl="0" algn="l">
              <a:lnSpc>
                <a:spcPct val="80000"/>
              </a:lnSpc>
              <a:spcBef>
                <a:spcPts val="408"/>
              </a:spcBef>
              <a:spcAft>
                <a:spcPts val="0"/>
              </a:spcAft>
              <a:buSzPts val="1100"/>
              <a:buChar char="●"/>
            </a:pPr>
            <a:r>
              <a:rPr b="1" lang="en" sz="1100">
                <a:solidFill>
                  <a:schemeClr val="lt1"/>
                </a:solidFill>
              </a:rPr>
              <a:t>Improved feature engineering: </a:t>
            </a:r>
            <a:r>
              <a:rPr lang="en" sz="1100">
                <a:solidFill>
                  <a:schemeClr val="lt1"/>
                </a:solidFill>
              </a:rPr>
              <a:t> </a:t>
            </a:r>
            <a:r>
              <a:rPr lang="en" sz="1100">
                <a:solidFill>
                  <a:schemeClr val="dk1"/>
                </a:solidFill>
              </a:rPr>
              <a:t>Creating consolidated variables that capture payment behaviour associated with a  particular customer and add it to invoice level data.</a:t>
            </a:r>
            <a:endParaRPr sz="1100">
              <a:solidFill>
                <a:schemeClr val="dk1"/>
              </a:solidFill>
            </a:endParaRPr>
          </a:p>
          <a:p>
            <a:pPr indent="0" lvl="0" marL="0" rtl="0" algn="l">
              <a:lnSpc>
                <a:spcPct val="80000"/>
              </a:lnSpc>
              <a:spcBef>
                <a:spcPts val="408"/>
              </a:spcBef>
              <a:spcAft>
                <a:spcPts val="0"/>
              </a:spcAft>
              <a:buNone/>
            </a:pPr>
            <a:r>
              <a:t/>
            </a:r>
            <a:endParaRPr b="1" sz="1100">
              <a:solidFill>
                <a:schemeClr val="dk1"/>
              </a:solidFill>
            </a:endParaRPr>
          </a:p>
          <a:p>
            <a:pPr indent="-298450" lvl="0" marL="457200" rtl="0" algn="l">
              <a:lnSpc>
                <a:spcPct val="80000"/>
              </a:lnSpc>
              <a:spcBef>
                <a:spcPts val="408"/>
              </a:spcBef>
              <a:spcAft>
                <a:spcPts val="0"/>
              </a:spcAft>
              <a:buClr>
                <a:schemeClr val="lt1"/>
              </a:buClr>
              <a:buSzPts val="1100"/>
              <a:buChar char="●"/>
            </a:pPr>
            <a:r>
              <a:rPr b="1" lang="en" sz="1100">
                <a:solidFill>
                  <a:schemeClr val="lt1"/>
                </a:solidFill>
              </a:rPr>
              <a:t>Training separate models on the identified clusters: </a:t>
            </a:r>
            <a:r>
              <a:rPr lang="en" sz="1100">
                <a:solidFill>
                  <a:schemeClr val="dk1"/>
                </a:solidFill>
              </a:rPr>
              <a:t>Customers have been segmented into clusters and training different models in each customer segment will help us predict defaults better</a:t>
            </a:r>
            <a:r>
              <a:rPr lang="en" sz="1100">
                <a:solidFill>
                  <a:schemeClr val="lt1"/>
                </a:solidFill>
              </a:rPr>
              <a:t> </a:t>
            </a:r>
            <a:endParaRPr sz="1100">
              <a:solidFill>
                <a:schemeClr val="lt1"/>
              </a:solidFill>
            </a:endParaRPr>
          </a:p>
          <a:p>
            <a:pPr indent="0" lvl="0" marL="457200" rtl="0" algn="l">
              <a:lnSpc>
                <a:spcPct val="80000"/>
              </a:lnSpc>
              <a:spcBef>
                <a:spcPts val="408"/>
              </a:spcBef>
              <a:spcAft>
                <a:spcPts val="0"/>
              </a:spcAft>
              <a:buNone/>
            </a:pPr>
            <a:r>
              <a:t/>
            </a:r>
            <a:endParaRPr b="1" sz="1100">
              <a:solidFill>
                <a:schemeClr val="lt1"/>
              </a:solidFill>
            </a:endParaRPr>
          </a:p>
          <a:p>
            <a:pPr indent="-298450" lvl="0" marL="457200" rtl="0" algn="l">
              <a:lnSpc>
                <a:spcPct val="80000"/>
              </a:lnSpc>
              <a:spcBef>
                <a:spcPts val="408"/>
              </a:spcBef>
              <a:spcAft>
                <a:spcPts val="0"/>
              </a:spcAft>
              <a:buClr>
                <a:schemeClr val="lt1"/>
              </a:buClr>
              <a:buSzPts val="1100"/>
              <a:buChar char="●"/>
            </a:pPr>
            <a:r>
              <a:rPr b="1" lang="en" sz="1100">
                <a:solidFill>
                  <a:schemeClr val="lt1"/>
                </a:solidFill>
              </a:rPr>
              <a:t>Time Series Analysis Models:</a:t>
            </a:r>
            <a:r>
              <a:rPr b="1" lang="en" sz="1100">
                <a:solidFill>
                  <a:schemeClr val="dk1"/>
                </a:solidFill>
              </a:rPr>
              <a:t> </a:t>
            </a:r>
            <a:r>
              <a:rPr lang="en" sz="1100">
                <a:solidFill>
                  <a:schemeClr val="dk1"/>
                </a:solidFill>
              </a:rPr>
              <a:t>Implementing Time Series Analysis models like ARIMA can help understand default over time better and decipher seasonality trends if any which can be incorporated into the model for a </a:t>
            </a:r>
            <a:r>
              <a:rPr lang="en" sz="1100">
                <a:solidFill>
                  <a:schemeClr val="dk1"/>
                </a:solidFill>
              </a:rPr>
              <a:t>potentially</a:t>
            </a:r>
            <a:r>
              <a:rPr lang="en" sz="1100">
                <a:solidFill>
                  <a:schemeClr val="dk1"/>
                </a:solidFill>
              </a:rPr>
              <a:t> better predictive power</a:t>
            </a:r>
            <a:endParaRPr sz="1100">
              <a:solidFill>
                <a:schemeClr val="dk1"/>
              </a:solidFill>
            </a:endParaRPr>
          </a:p>
          <a:p>
            <a:pPr indent="0" lvl="0" marL="0" rtl="0" algn="l">
              <a:lnSpc>
                <a:spcPct val="80000"/>
              </a:lnSpc>
              <a:spcBef>
                <a:spcPts val="408"/>
              </a:spcBef>
              <a:spcAft>
                <a:spcPts val="0"/>
              </a:spcAft>
              <a:buNone/>
            </a:pPr>
            <a:r>
              <a:t/>
            </a:r>
            <a:endParaRPr b="1" sz="1100">
              <a:solidFill>
                <a:schemeClr val="dk1"/>
              </a:solidFill>
            </a:endParaRPr>
          </a:p>
          <a:p>
            <a:pPr indent="-298450" lvl="0" marL="457200" rtl="0" algn="l">
              <a:lnSpc>
                <a:spcPct val="80000"/>
              </a:lnSpc>
              <a:spcBef>
                <a:spcPts val="408"/>
              </a:spcBef>
              <a:spcAft>
                <a:spcPts val="0"/>
              </a:spcAft>
              <a:buClr>
                <a:schemeClr val="dk1"/>
              </a:buClr>
              <a:buSzPts val="1100"/>
              <a:buChar char="●"/>
            </a:pPr>
            <a:r>
              <a:rPr b="1" lang="en" sz="1100">
                <a:solidFill>
                  <a:schemeClr val="lt1"/>
                </a:solidFill>
              </a:rPr>
              <a:t>Explainability:</a:t>
            </a:r>
            <a:r>
              <a:rPr b="1" lang="en" sz="1100">
                <a:solidFill>
                  <a:schemeClr val="dk1"/>
                </a:solidFill>
              </a:rPr>
              <a:t> </a:t>
            </a:r>
            <a:r>
              <a:rPr lang="en" sz="1100">
                <a:solidFill>
                  <a:schemeClr val="dk1"/>
                </a:solidFill>
              </a:rPr>
              <a:t>SHAP and LIME plots reveal the impact of each feature (strength and direction) on model predictions, such as default probabilities, by showing how influential each variable is. Validating these insights through a business-sense check ensures they align with domain knowledge and intuition, confirming the model's practical reliability</a:t>
            </a:r>
            <a:endParaRPr sz="1100">
              <a:solidFill>
                <a:schemeClr val="dk1"/>
              </a:solidFill>
            </a:endParaRPr>
          </a:p>
          <a:p>
            <a:pPr indent="0" lvl="0" marL="0" rtl="0" algn="l">
              <a:lnSpc>
                <a:spcPct val="80000"/>
              </a:lnSpc>
              <a:spcBef>
                <a:spcPts val="408"/>
              </a:spcBef>
              <a:spcAft>
                <a:spcPts val="0"/>
              </a:spcAft>
              <a:buNone/>
            </a:pPr>
            <a:r>
              <a:t/>
            </a:r>
            <a:endParaRPr b="1" sz="1100">
              <a:solidFill>
                <a:schemeClr val="lt1"/>
              </a:solidFill>
            </a:endParaRPr>
          </a:p>
          <a:p>
            <a:pPr indent="0" lvl="0" marL="0" rtl="0" algn="l">
              <a:lnSpc>
                <a:spcPct val="80000"/>
              </a:lnSpc>
              <a:spcBef>
                <a:spcPts val="408"/>
              </a:spcBef>
              <a:spcAft>
                <a:spcPts val="408"/>
              </a:spcAft>
              <a:buNone/>
            </a:pPr>
            <a:r>
              <a:t/>
            </a:r>
            <a:endParaRPr b="1" sz="1100">
              <a:solidFill>
                <a:schemeClr val="lt1"/>
              </a:solidFill>
            </a:endParaRPr>
          </a:p>
        </p:txBody>
      </p:sp>
      <p:sp>
        <p:nvSpPr>
          <p:cNvPr id="1087" name="Google Shape;1087;p106"/>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4: Predictive Model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63"/>
          <p:cNvSpPr txBox="1"/>
          <p:nvPr>
            <p:ph idx="1" type="body"/>
          </p:nvPr>
        </p:nvSpPr>
        <p:spPr>
          <a:xfrm>
            <a:off x="167250" y="602500"/>
            <a:ext cx="8809500" cy="274500"/>
          </a:xfrm>
          <a:prstGeom prst="rect">
            <a:avLst/>
          </a:prstGeom>
        </p:spPr>
        <p:txBody>
          <a:bodyPr anchorCtr="0" anchor="t" bIns="0" lIns="0" spcFirstLastPara="1" rIns="0" wrap="square" tIns="0">
            <a:normAutofit/>
          </a:bodyPr>
          <a:lstStyle/>
          <a:p>
            <a:pPr indent="0" lvl="0" marL="0" rtl="0" algn="l">
              <a:spcBef>
                <a:spcPts val="0"/>
              </a:spcBef>
              <a:spcAft>
                <a:spcPts val="408"/>
              </a:spcAft>
              <a:buNone/>
            </a:pPr>
            <a:r>
              <a:rPr lang="en" sz="1200">
                <a:solidFill>
                  <a:schemeClr val="dk1"/>
                </a:solidFill>
              </a:rPr>
              <a:t>1.3 Data sources  </a:t>
            </a:r>
            <a:endParaRPr b="0" sz="1200"/>
          </a:p>
        </p:txBody>
      </p:sp>
      <p:sp>
        <p:nvSpPr>
          <p:cNvPr id="606" name="Google Shape;606;p63"/>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1: Project Overview</a:t>
            </a:r>
            <a:endParaRPr/>
          </a:p>
        </p:txBody>
      </p:sp>
      <p:pic>
        <p:nvPicPr>
          <p:cNvPr id="607" name="Google Shape;607;p63"/>
          <p:cNvPicPr preferRelativeResize="0"/>
          <p:nvPr/>
        </p:nvPicPr>
        <p:blipFill>
          <a:blip r:embed="rId3">
            <a:alphaModFix/>
          </a:blip>
          <a:stretch>
            <a:fillRect/>
          </a:stretch>
        </p:blipFill>
        <p:spPr>
          <a:xfrm>
            <a:off x="260388" y="818925"/>
            <a:ext cx="8623220" cy="39616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64"/>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2: Macroeconomic Correlation Analysis</a:t>
            </a:r>
            <a:endParaRPr/>
          </a:p>
        </p:txBody>
      </p:sp>
      <p:sp>
        <p:nvSpPr>
          <p:cNvPr id="613" name="Google Shape;613;p64"/>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2.1 Univariate Correlation</a:t>
            </a:r>
            <a:endParaRPr sz="1353"/>
          </a:p>
        </p:txBody>
      </p:sp>
      <p:sp>
        <p:nvSpPr>
          <p:cNvPr id="614" name="Google Shape;614;p64"/>
          <p:cNvSpPr txBox="1"/>
          <p:nvPr>
            <p:ph idx="2" type="body"/>
          </p:nvPr>
        </p:nvSpPr>
        <p:spPr>
          <a:xfrm>
            <a:off x="173025" y="7311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2.1.1 Approach</a:t>
            </a:r>
            <a:endParaRPr b="0" sz="1253">
              <a:solidFill>
                <a:schemeClr val="dk1"/>
              </a:solidFill>
            </a:endParaRPr>
          </a:p>
        </p:txBody>
      </p:sp>
      <p:sp>
        <p:nvSpPr>
          <p:cNvPr id="615" name="Google Shape;615;p64"/>
          <p:cNvSpPr txBox="1"/>
          <p:nvPr/>
        </p:nvSpPr>
        <p:spPr>
          <a:xfrm>
            <a:off x="168900" y="952600"/>
            <a:ext cx="8806200" cy="38796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Objective: </a:t>
            </a:r>
            <a:r>
              <a:rPr b="1" lang="en" sz="1100">
                <a:solidFill>
                  <a:schemeClr val="dk1"/>
                </a:solidFill>
              </a:rPr>
              <a:t>For each macroeconomic indicator category, identify the most effective indicator that explains default rates.</a:t>
            </a:r>
            <a:endParaRPr b="1" sz="1100">
              <a:solidFill>
                <a:schemeClr val="dk1"/>
              </a:solidFill>
            </a:endParaRPr>
          </a:p>
          <a:p>
            <a:pPr indent="0" lvl="0" marL="0" rtl="0" algn="l">
              <a:lnSpc>
                <a:spcPct val="115000"/>
              </a:lnSpc>
              <a:spcBef>
                <a:spcPts val="408"/>
              </a:spcBef>
              <a:spcAft>
                <a:spcPts val="0"/>
              </a:spcAft>
              <a:buNone/>
            </a:pPr>
            <a:r>
              <a:rPr b="1" lang="en" sz="1100">
                <a:solidFill>
                  <a:schemeClr val="lt1"/>
                </a:solidFill>
              </a:rPr>
              <a:t>Approach: </a:t>
            </a:r>
            <a:r>
              <a:rPr b="1" lang="en" sz="1100">
                <a:solidFill>
                  <a:schemeClr val="dk1"/>
                </a:solidFill>
              </a:rPr>
              <a:t>Conduct a series of statistical analyses using Ordinary Least Squares (OLS) regression and other methods.</a:t>
            </a:r>
            <a:endParaRPr b="1" sz="1100">
              <a:solidFill>
                <a:schemeClr val="dk1"/>
              </a:solidFill>
            </a:endParaRPr>
          </a:p>
          <a:p>
            <a:pPr indent="0" lvl="0" marL="0" rtl="0" algn="l">
              <a:lnSpc>
                <a:spcPct val="80000"/>
              </a:lnSpc>
              <a:spcBef>
                <a:spcPts val="0"/>
              </a:spcBef>
              <a:spcAft>
                <a:spcPts val="0"/>
              </a:spcAft>
              <a:buNone/>
            </a:pPr>
            <a:r>
              <a:t/>
            </a:r>
            <a:endParaRPr b="1" sz="1100">
              <a:solidFill>
                <a:schemeClr val="lt1"/>
              </a:solidFill>
            </a:endParaRPr>
          </a:p>
          <a:p>
            <a:pPr indent="0" lvl="0" marL="0" rtl="0" algn="l">
              <a:lnSpc>
                <a:spcPct val="115000"/>
              </a:lnSpc>
              <a:spcBef>
                <a:spcPts val="408"/>
              </a:spcBef>
              <a:spcAft>
                <a:spcPts val="0"/>
              </a:spcAft>
              <a:buNone/>
            </a:pPr>
            <a:r>
              <a:rPr b="1" lang="en" sz="1100">
                <a:solidFill>
                  <a:schemeClr val="lt1"/>
                </a:solidFill>
              </a:rPr>
              <a:t>Step 1 - Initial Regression Analysis</a:t>
            </a:r>
            <a:endParaRPr b="1" sz="1100">
              <a:solidFill>
                <a:schemeClr val="lt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Method: </a:t>
            </a:r>
            <a:r>
              <a:rPr lang="en" sz="1100">
                <a:solidFill>
                  <a:schemeClr val="dk1"/>
                </a:solidFill>
              </a:rPr>
              <a:t>Perform univariate OLS regression on different macroeconomic indicators within given category, with default rate as dependant variable.</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Adjustments</a:t>
            </a:r>
            <a:r>
              <a:rPr lang="en" sz="1100">
                <a:solidFill>
                  <a:schemeClr val="dk1"/>
                </a:solidFill>
              </a:rPr>
              <a:t>: Standardize each indicator for scale and normalization to ensure unit comparability between default rate.</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Purpose:</a:t>
            </a:r>
            <a:r>
              <a:rPr lang="en" sz="1100">
                <a:solidFill>
                  <a:schemeClr val="dk1"/>
                </a:solidFill>
              </a:rPr>
              <a:t> Evaluate the initial relationship between each indicator and default rates.</a:t>
            </a:r>
            <a:endParaRPr sz="1100">
              <a:solidFill>
                <a:schemeClr val="dk1"/>
              </a:solidFill>
            </a:endParaRPr>
          </a:p>
          <a:p>
            <a:pPr indent="0" lvl="0" marL="0" rtl="0" algn="l">
              <a:lnSpc>
                <a:spcPct val="80000"/>
              </a:lnSpc>
              <a:spcBef>
                <a:spcPts val="408"/>
              </a:spcBef>
              <a:spcAft>
                <a:spcPts val="0"/>
              </a:spcAft>
              <a:buNone/>
            </a:pPr>
            <a:r>
              <a:t/>
            </a:r>
            <a:endParaRPr sz="1100">
              <a:solidFill>
                <a:schemeClr val="dk1"/>
              </a:solidFill>
            </a:endParaRPr>
          </a:p>
          <a:p>
            <a:pPr indent="0" lvl="0" marL="0" rtl="0" algn="l">
              <a:lnSpc>
                <a:spcPct val="115000"/>
              </a:lnSpc>
              <a:spcBef>
                <a:spcPts val="408"/>
              </a:spcBef>
              <a:spcAft>
                <a:spcPts val="0"/>
              </a:spcAft>
              <a:buNone/>
            </a:pPr>
            <a:r>
              <a:rPr b="1" lang="en" sz="1100">
                <a:solidFill>
                  <a:schemeClr val="lt1"/>
                </a:solidFill>
              </a:rPr>
              <a:t>Step 2 - Observations</a:t>
            </a:r>
            <a:endParaRPr sz="1200">
              <a:solidFill>
                <a:srgbClr val="2D3B45"/>
              </a:solidFill>
              <a:highlight>
                <a:srgbClr val="FFFFFF"/>
              </a:highlight>
              <a:latin typeface="Times New Roman"/>
              <a:ea typeface="Times New Roman"/>
              <a:cs typeface="Times New Roman"/>
              <a:sym typeface="Times New Roman"/>
            </a:endParaRPr>
          </a:p>
          <a:p>
            <a:pPr indent="-106426" lvl="0" marL="228600" marR="0" rtl="0" algn="l">
              <a:lnSpc>
                <a:spcPct val="80000"/>
              </a:lnSpc>
              <a:spcBef>
                <a:spcPts val="0"/>
              </a:spcBef>
              <a:spcAft>
                <a:spcPts val="0"/>
              </a:spcAft>
              <a:buClr>
                <a:schemeClr val="dk1"/>
              </a:buClr>
              <a:buSzPts val="1100"/>
              <a:buChar char="●"/>
            </a:pPr>
            <a:r>
              <a:rPr b="1" lang="en" sz="1100">
                <a:solidFill>
                  <a:schemeClr val="dk1"/>
                </a:solidFill>
              </a:rPr>
              <a:t>Durbin-Watson Score: </a:t>
            </a:r>
            <a:r>
              <a:rPr lang="en" sz="1100">
                <a:solidFill>
                  <a:schemeClr val="dk1"/>
                </a:solidFill>
              </a:rPr>
              <a:t>Use the Durbin-Watson statistic to check for autocorrelation in the residuals of the regression models.</a:t>
            </a:r>
            <a:endParaRPr sz="1100">
              <a:solidFill>
                <a:schemeClr val="dk1"/>
              </a:solidFill>
            </a:endParaRPr>
          </a:p>
          <a:p>
            <a:pPr indent="-106426" lvl="0" marL="228600" marR="0" rtl="0" algn="l">
              <a:lnSpc>
                <a:spcPct val="80000"/>
              </a:lnSpc>
              <a:spcBef>
                <a:spcPts val="0"/>
              </a:spcBef>
              <a:spcAft>
                <a:spcPts val="0"/>
              </a:spcAft>
              <a:buClr>
                <a:schemeClr val="dk1"/>
              </a:buClr>
              <a:buSzPts val="1100"/>
              <a:buChar char="●"/>
            </a:pPr>
            <a:r>
              <a:rPr b="1" lang="en" sz="1100">
                <a:solidFill>
                  <a:schemeClr val="dk1"/>
                </a:solidFill>
              </a:rPr>
              <a:t>Observation: </a:t>
            </a:r>
            <a:r>
              <a:rPr lang="en" sz="1100">
                <a:solidFill>
                  <a:schemeClr val="dk1"/>
                </a:solidFill>
              </a:rPr>
              <a:t>High/low Durbin-Watson scores suggest autocorrelation problems for overall economic health, inflation categories,and household conditions. </a:t>
            </a:r>
            <a:endParaRPr sz="1100">
              <a:solidFill>
                <a:schemeClr val="dk1"/>
              </a:solidFill>
            </a:endParaRPr>
          </a:p>
          <a:p>
            <a:pPr indent="0" lvl="0" marL="0" marR="0" rtl="0" algn="l">
              <a:lnSpc>
                <a:spcPct val="80000"/>
              </a:lnSpc>
              <a:spcBef>
                <a:spcPts val="408"/>
              </a:spcBef>
              <a:spcAft>
                <a:spcPts val="0"/>
              </a:spcAft>
              <a:buNone/>
            </a:pPr>
            <a:r>
              <a:t/>
            </a:r>
            <a:endParaRPr b="1" sz="1100">
              <a:solidFill>
                <a:schemeClr val="dk1"/>
              </a:solidFill>
            </a:endParaRPr>
          </a:p>
          <a:p>
            <a:pPr indent="0" lvl="0" marL="0" rtl="0" algn="l">
              <a:lnSpc>
                <a:spcPct val="115000"/>
              </a:lnSpc>
              <a:spcBef>
                <a:spcPts val="408"/>
              </a:spcBef>
              <a:spcAft>
                <a:spcPts val="0"/>
              </a:spcAft>
              <a:buNone/>
            </a:pPr>
            <a:r>
              <a:rPr b="1" lang="en" sz="1100">
                <a:solidFill>
                  <a:schemeClr val="lt1"/>
                </a:solidFill>
              </a:rPr>
              <a:t>Step 3 - Selecting Significant Indicators for Categories without Autocorrelation</a:t>
            </a:r>
            <a:endParaRPr sz="1200">
              <a:solidFill>
                <a:srgbClr val="2D3B45"/>
              </a:solidFill>
              <a:highlight>
                <a:srgbClr val="FFFFFF"/>
              </a:highlight>
              <a:latin typeface="Times New Roman"/>
              <a:ea typeface="Times New Roman"/>
              <a:cs typeface="Times New Roman"/>
              <a:sym typeface="Times New Roman"/>
            </a:endParaRPr>
          </a:p>
          <a:p>
            <a:pPr indent="-106426" lvl="0" marL="228600" marR="0" rtl="0" algn="l">
              <a:lnSpc>
                <a:spcPct val="80000"/>
              </a:lnSpc>
              <a:spcBef>
                <a:spcPts val="0"/>
              </a:spcBef>
              <a:spcAft>
                <a:spcPts val="0"/>
              </a:spcAft>
              <a:buClr>
                <a:schemeClr val="dk1"/>
              </a:buClr>
              <a:buSzPts val="1100"/>
              <a:buChar char="●"/>
            </a:pPr>
            <a:r>
              <a:rPr b="1" lang="en" sz="1100">
                <a:solidFill>
                  <a:schemeClr val="dk1"/>
                </a:solidFill>
              </a:rPr>
              <a:t>Criteria: </a:t>
            </a:r>
            <a:r>
              <a:rPr lang="en" sz="1100">
                <a:solidFill>
                  <a:schemeClr val="dk1"/>
                </a:solidFill>
              </a:rPr>
              <a:t>Focus on indicators that show statistical significance in their relationship with default rates.</a:t>
            </a:r>
            <a:endParaRPr sz="1100">
              <a:solidFill>
                <a:schemeClr val="dk1"/>
              </a:solidFill>
            </a:endParaRPr>
          </a:p>
          <a:p>
            <a:pPr indent="-106426" lvl="0" marL="228600" marR="0" rtl="0" algn="l">
              <a:lnSpc>
                <a:spcPct val="80000"/>
              </a:lnSpc>
              <a:spcBef>
                <a:spcPts val="0"/>
              </a:spcBef>
              <a:spcAft>
                <a:spcPts val="0"/>
              </a:spcAft>
              <a:buClr>
                <a:schemeClr val="dk1"/>
              </a:buClr>
              <a:buSzPts val="1100"/>
              <a:buChar char="●"/>
            </a:pPr>
            <a:r>
              <a:rPr b="1" lang="en" sz="1100">
                <a:solidFill>
                  <a:schemeClr val="dk1"/>
                </a:solidFill>
              </a:rPr>
              <a:t>Granularity:</a:t>
            </a:r>
            <a:r>
              <a:rPr lang="en" sz="1100">
                <a:solidFill>
                  <a:schemeClr val="dk1"/>
                </a:solidFill>
              </a:rPr>
              <a:t> Prefer indicators with monthly/quarterly data over annual data to capture more detailed fluctuations and trends.</a:t>
            </a:r>
            <a:endParaRPr sz="1100">
              <a:solidFill>
                <a:schemeClr val="dk1"/>
              </a:solidFill>
            </a:endParaRPr>
          </a:p>
          <a:p>
            <a:pPr indent="0" lvl="0" marL="0" marR="0" rtl="0" algn="l">
              <a:lnSpc>
                <a:spcPct val="80000"/>
              </a:lnSpc>
              <a:spcBef>
                <a:spcPts val="408"/>
              </a:spcBef>
              <a:spcAft>
                <a:spcPts val="0"/>
              </a:spcAft>
              <a:buNone/>
            </a:pPr>
            <a:r>
              <a:t/>
            </a:r>
            <a:endParaRPr sz="1100">
              <a:solidFill>
                <a:schemeClr val="dk1"/>
              </a:solidFill>
            </a:endParaRPr>
          </a:p>
          <a:p>
            <a:pPr indent="0" lvl="0" marL="0" rtl="0" algn="l">
              <a:lnSpc>
                <a:spcPct val="115000"/>
              </a:lnSpc>
              <a:spcBef>
                <a:spcPts val="408"/>
              </a:spcBef>
              <a:spcAft>
                <a:spcPts val="0"/>
              </a:spcAft>
              <a:buNone/>
            </a:pPr>
            <a:r>
              <a:rPr b="1" lang="en" sz="1100">
                <a:solidFill>
                  <a:schemeClr val="lt1"/>
                </a:solidFill>
              </a:rPr>
              <a:t>Step 4 - Further Analysis </a:t>
            </a:r>
            <a:r>
              <a:rPr b="1" lang="en" sz="1100">
                <a:solidFill>
                  <a:schemeClr val="lt1"/>
                </a:solidFill>
              </a:rPr>
              <a:t>for Categories with Autocorrelation: Moving Average Model</a:t>
            </a:r>
            <a:endParaRPr b="1" sz="1100">
              <a:solidFill>
                <a:schemeClr val="lt1"/>
              </a:solidFill>
            </a:endParaRPr>
          </a:p>
          <a:p>
            <a:pPr indent="-106426" lvl="0" marL="228600" marR="0" rtl="0" algn="l">
              <a:lnSpc>
                <a:spcPct val="80000"/>
              </a:lnSpc>
              <a:spcBef>
                <a:spcPts val="0"/>
              </a:spcBef>
              <a:spcAft>
                <a:spcPts val="0"/>
              </a:spcAft>
              <a:buClr>
                <a:schemeClr val="dk1"/>
              </a:buClr>
              <a:buSzPts val="1100"/>
              <a:buChar char="●"/>
            </a:pPr>
            <a:r>
              <a:rPr b="1" lang="en" sz="1100">
                <a:solidFill>
                  <a:schemeClr val="dk1"/>
                </a:solidFill>
              </a:rPr>
              <a:t>Selected Variable: </a:t>
            </a:r>
            <a:r>
              <a:rPr lang="en" sz="1100">
                <a:solidFill>
                  <a:schemeClr val="dk1"/>
                </a:solidFill>
              </a:rPr>
              <a:t>Continue analysis on the indicator showing the most promise within selected category.</a:t>
            </a:r>
            <a:endParaRPr sz="1100">
              <a:solidFill>
                <a:schemeClr val="dk1"/>
              </a:solidFill>
            </a:endParaRPr>
          </a:p>
          <a:p>
            <a:pPr indent="-106426" lvl="0" marL="228600" marR="0" rtl="0" algn="l">
              <a:lnSpc>
                <a:spcPct val="80000"/>
              </a:lnSpc>
              <a:spcBef>
                <a:spcPts val="0"/>
              </a:spcBef>
              <a:spcAft>
                <a:spcPts val="0"/>
              </a:spcAft>
              <a:buClr>
                <a:schemeClr val="dk1"/>
              </a:buClr>
              <a:buSzPts val="1100"/>
              <a:buChar char="●"/>
            </a:pPr>
            <a:r>
              <a:rPr b="1" lang="en" sz="1100">
                <a:solidFill>
                  <a:schemeClr val="dk1"/>
                </a:solidFill>
              </a:rPr>
              <a:t>Moving Average: </a:t>
            </a:r>
            <a:r>
              <a:rPr lang="en" sz="1100">
                <a:solidFill>
                  <a:schemeClr val="dk1"/>
                </a:solidFill>
              </a:rPr>
              <a:t>Apply additional moving average modeling to the growth rate of the selected indicator to smooth short-term fluctuations and highlight longer-term trends.</a:t>
            </a:r>
            <a:endParaRPr sz="95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65"/>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2: Macroeconomic Correlation Analysis</a:t>
            </a:r>
            <a:endParaRPr/>
          </a:p>
        </p:txBody>
      </p:sp>
      <p:sp>
        <p:nvSpPr>
          <p:cNvPr id="621" name="Google Shape;621;p65"/>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2.1 Univariate Correlation</a:t>
            </a:r>
            <a:endParaRPr sz="1353"/>
          </a:p>
        </p:txBody>
      </p:sp>
      <p:sp>
        <p:nvSpPr>
          <p:cNvPr id="622" name="Google Shape;622;p65"/>
          <p:cNvSpPr txBox="1"/>
          <p:nvPr>
            <p:ph idx="2" type="body"/>
          </p:nvPr>
        </p:nvSpPr>
        <p:spPr>
          <a:xfrm>
            <a:off x="173025" y="7311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2.1.1 Approach</a:t>
            </a:r>
            <a:endParaRPr b="0" sz="1253">
              <a:solidFill>
                <a:schemeClr val="dk1"/>
              </a:solidFill>
            </a:endParaRPr>
          </a:p>
        </p:txBody>
      </p:sp>
      <p:sp>
        <p:nvSpPr>
          <p:cNvPr id="623" name="Google Shape;623;p65"/>
          <p:cNvSpPr txBox="1"/>
          <p:nvPr/>
        </p:nvSpPr>
        <p:spPr>
          <a:xfrm>
            <a:off x="173025" y="962025"/>
            <a:ext cx="8806200" cy="3557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Objective: </a:t>
            </a:r>
            <a:r>
              <a:rPr b="1" lang="en" sz="1100">
                <a:solidFill>
                  <a:schemeClr val="dk1"/>
                </a:solidFill>
              </a:rPr>
              <a:t>For each macroeconomic indicator category, identify the most effective indicator that explains default rates.</a:t>
            </a:r>
            <a:endParaRPr b="1" sz="1100">
              <a:solidFill>
                <a:schemeClr val="dk1"/>
              </a:solidFill>
            </a:endParaRPr>
          </a:p>
          <a:p>
            <a:pPr indent="0" lvl="0" marL="0" rtl="0" algn="l">
              <a:lnSpc>
                <a:spcPct val="115000"/>
              </a:lnSpc>
              <a:spcBef>
                <a:spcPts val="408"/>
              </a:spcBef>
              <a:spcAft>
                <a:spcPts val="0"/>
              </a:spcAft>
              <a:buNone/>
            </a:pPr>
            <a:r>
              <a:rPr b="1" lang="en" sz="1100">
                <a:solidFill>
                  <a:schemeClr val="lt1"/>
                </a:solidFill>
              </a:rPr>
              <a:t>Approach: </a:t>
            </a:r>
            <a:r>
              <a:rPr b="1" lang="en" sz="1100">
                <a:solidFill>
                  <a:schemeClr val="dk1"/>
                </a:solidFill>
              </a:rPr>
              <a:t>Conduct a series of statistical analyses using Ordinary Least Squares (OLS) regression and other methods.</a:t>
            </a:r>
            <a:endParaRPr b="1" sz="1100">
              <a:solidFill>
                <a:schemeClr val="dk1"/>
              </a:solidFill>
            </a:endParaRPr>
          </a:p>
          <a:p>
            <a:pPr indent="0" lvl="0" marL="0" rtl="0" algn="l">
              <a:lnSpc>
                <a:spcPct val="80000"/>
              </a:lnSpc>
              <a:spcBef>
                <a:spcPts val="0"/>
              </a:spcBef>
              <a:spcAft>
                <a:spcPts val="0"/>
              </a:spcAft>
              <a:buNone/>
            </a:pPr>
            <a:r>
              <a:t/>
            </a:r>
            <a:endParaRPr sz="1100">
              <a:solidFill>
                <a:schemeClr val="dk1"/>
              </a:solidFill>
            </a:endParaRPr>
          </a:p>
          <a:p>
            <a:pPr indent="0" lvl="0" marL="0" rtl="0" algn="l">
              <a:lnSpc>
                <a:spcPct val="115000"/>
              </a:lnSpc>
              <a:spcBef>
                <a:spcPts val="408"/>
              </a:spcBef>
              <a:spcAft>
                <a:spcPts val="0"/>
              </a:spcAft>
              <a:buNone/>
            </a:pPr>
            <a:r>
              <a:rPr b="1" lang="en" sz="1100">
                <a:solidFill>
                  <a:schemeClr val="lt1"/>
                </a:solidFill>
              </a:rPr>
              <a:t>Step 5 - Further Analysis for Categories with Autocorrelation: Optimal Window Selection</a:t>
            </a:r>
            <a:endParaRPr sz="1200">
              <a:solidFill>
                <a:srgbClr val="2D3B45"/>
              </a:solidFill>
              <a:highlight>
                <a:srgbClr val="FFFFFF"/>
              </a:highlight>
              <a:latin typeface="Times New Roman"/>
              <a:ea typeface="Times New Roman"/>
              <a:cs typeface="Times New Roman"/>
              <a:sym typeface="Times New Roman"/>
            </a:endParaRPr>
          </a:p>
          <a:p>
            <a:pPr indent="-106426" lvl="0" marL="228600" marR="0" rtl="0" algn="l">
              <a:lnSpc>
                <a:spcPct val="80000"/>
              </a:lnSpc>
              <a:spcBef>
                <a:spcPts val="0"/>
              </a:spcBef>
              <a:spcAft>
                <a:spcPts val="0"/>
              </a:spcAft>
              <a:buClr>
                <a:schemeClr val="dk1"/>
              </a:buClr>
              <a:buSzPts val="1100"/>
              <a:buChar char="●"/>
            </a:pPr>
            <a:r>
              <a:rPr b="1" lang="en" sz="1100">
                <a:solidFill>
                  <a:schemeClr val="dk1"/>
                </a:solidFill>
              </a:rPr>
              <a:t>Balancing Metrics: </a:t>
            </a:r>
            <a:r>
              <a:rPr lang="en" sz="1100">
                <a:solidFill>
                  <a:schemeClr val="dk1"/>
                </a:solidFill>
              </a:rPr>
              <a:t>Choose the best window size for the moving average by balancing the p-value, Durbin-Watson scores, and window size (granularity).</a:t>
            </a:r>
            <a:endParaRPr sz="1100">
              <a:solidFill>
                <a:schemeClr val="dk1"/>
              </a:solidFill>
            </a:endParaRPr>
          </a:p>
          <a:p>
            <a:pPr indent="-106426" lvl="0" marL="228600" marR="0" rtl="0" algn="l">
              <a:lnSpc>
                <a:spcPct val="80000"/>
              </a:lnSpc>
              <a:spcBef>
                <a:spcPts val="0"/>
              </a:spcBef>
              <a:spcAft>
                <a:spcPts val="0"/>
              </a:spcAft>
              <a:buClr>
                <a:schemeClr val="dk1"/>
              </a:buClr>
              <a:buSzPts val="1100"/>
              <a:buChar char="●"/>
            </a:pPr>
            <a:r>
              <a:rPr b="1" lang="en" sz="1100">
                <a:solidFill>
                  <a:schemeClr val="dk1"/>
                </a:solidFill>
              </a:rPr>
              <a:t>Trade-off: </a:t>
            </a:r>
            <a:r>
              <a:rPr lang="en" sz="1100">
                <a:solidFill>
                  <a:schemeClr val="dk1"/>
                </a:solidFill>
              </a:rPr>
              <a:t>A smaller window might provide less smoothing (higher p-value, lower DW score) while a larger window might over-smooth (lower p-value, higher DW score).</a:t>
            </a:r>
            <a:endParaRPr sz="1200">
              <a:solidFill>
                <a:srgbClr val="2D3B45"/>
              </a:solidFill>
              <a:highlight>
                <a:srgbClr val="FFFFFF"/>
              </a:highlight>
              <a:latin typeface="Times New Roman"/>
              <a:ea typeface="Times New Roman"/>
              <a:cs typeface="Times New Roman"/>
              <a:sym typeface="Times New Roman"/>
            </a:endParaRPr>
          </a:p>
          <a:p>
            <a:pPr indent="0" lvl="0" marL="0" rtl="0" algn="l">
              <a:lnSpc>
                <a:spcPct val="115000"/>
              </a:lnSpc>
              <a:spcBef>
                <a:spcPts val="408"/>
              </a:spcBef>
              <a:spcAft>
                <a:spcPts val="0"/>
              </a:spcAft>
              <a:buNone/>
            </a:pPr>
            <a:r>
              <a:rPr lang="en" sz="1200">
                <a:solidFill>
                  <a:srgbClr val="2D3B45"/>
                </a:solidFill>
                <a:highlight>
                  <a:srgbClr val="FFFFFF"/>
                </a:highlight>
                <a:latin typeface="Times New Roman"/>
                <a:ea typeface="Times New Roman"/>
                <a:cs typeface="Times New Roman"/>
                <a:sym typeface="Times New Roman"/>
              </a:rPr>
              <a:t> </a:t>
            </a:r>
            <a:endParaRPr sz="1200">
              <a:solidFill>
                <a:srgbClr val="2D3B45"/>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100">
                <a:solidFill>
                  <a:schemeClr val="lt1"/>
                </a:solidFill>
              </a:rPr>
              <a:t>Step 6 - Further Analysis for Categories with Autocorrelation: Final Indicator Selection</a:t>
            </a:r>
            <a:endParaRPr sz="1200">
              <a:solidFill>
                <a:srgbClr val="2D3B45"/>
              </a:solidFill>
              <a:highlight>
                <a:srgbClr val="FFFFFF"/>
              </a:highlight>
              <a:latin typeface="Times New Roman"/>
              <a:ea typeface="Times New Roman"/>
              <a:cs typeface="Times New Roman"/>
              <a:sym typeface="Times New Roman"/>
            </a:endParaRPr>
          </a:p>
          <a:p>
            <a:pPr indent="-106426" lvl="0" marL="228600" marR="0" rtl="0" algn="l">
              <a:lnSpc>
                <a:spcPct val="80000"/>
              </a:lnSpc>
              <a:spcBef>
                <a:spcPts val="0"/>
              </a:spcBef>
              <a:spcAft>
                <a:spcPts val="0"/>
              </a:spcAft>
              <a:buClr>
                <a:schemeClr val="dk1"/>
              </a:buClr>
              <a:buSzPts val="1100"/>
              <a:buChar char="●"/>
            </a:pPr>
            <a:r>
              <a:rPr b="1" lang="en" sz="1100">
                <a:solidFill>
                  <a:schemeClr val="dk1"/>
                </a:solidFill>
              </a:rPr>
              <a:t>Comparison: </a:t>
            </a:r>
            <a:r>
              <a:rPr lang="en" sz="1100">
                <a:solidFill>
                  <a:schemeClr val="dk1"/>
                </a:solidFill>
              </a:rPr>
              <a:t>Compare the original variable and the growth variable (both smoothed).</a:t>
            </a:r>
            <a:endParaRPr sz="1100">
              <a:solidFill>
                <a:schemeClr val="dk1"/>
              </a:solidFill>
            </a:endParaRPr>
          </a:p>
          <a:p>
            <a:pPr indent="-106426" lvl="0" marL="228600" marR="0" rtl="0" algn="l">
              <a:lnSpc>
                <a:spcPct val="80000"/>
              </a:lnSpc>
              <a:spcBef>
                <a:spcPts val="0"/>
              </a:spcBef>
              <a:spcAft>
                <a:spcPts val="0"/>
              </a:spcAft>
              <a:buClr>
                <a:schemeClr val="dk1"/>
              </a:buClr>
              <a:buSzPts val="1100"/>
              <a:buChar char="●"/>
            </a:pPr>
            <a:r>
              <a:rPr b="1" lang="en" sz="1100">
                <a:solidFill>
                  <a:schemeClr val="dk1"/>
                </a:solidFill>
              </a:rPr>
              <a:t>Selection Criteria: </a:t>
            </a:r>
            <a:r>
              <a:rPr lang="en" sz="1100">
                <a:solidFill>
                  <a:schemeClr val="dk1"/>
                </a:solidFill>
              </a:rPr>
              <a:t>Determine which version of the variable better predicts default rates, considering both statistical significance and autocorrelation control.</a:t>
            </a:r>
            <a:endParaRPr sz="1200">
              <a:solidFill>
                <a:srgbClr val="2D3B45"/>
              </a:solidFill>
              <a:highlight>
                <a:srgbClr val="FFFFFF"/>
              </a:highlight>
              <a:latin typeface="Times New Roman"/>
              <a:ea typeface="Times New Roman"/>
              <a:cs typeface="Times New Roman"/>
              <a:sym typeface="Times New Roman"/>
            </a:endParaRPr>
          </a:p>
          <a:p>
            <a:pPr indent="0" lvl="0" marL="0" rtl="0" algn="l">
              <a:lnSpc>
                <a:spcPct val="115000"/>
              </a:lnSpc>
              <a:spcBef>
                <a:spcPts val="408"/>
              </a:spcBef>
              <a:spcAft>
                <a:spcPts val="0"/>
              </a:spcAft>
              <a:buNone/>
            </a:pPr>
            <a:r>
              <a:rPr lang="en" sz="1200">
                <a:solidFill>
                  <a:srgbClr val="2D3B45"/>
                </a:solidFill>
                <a:highlight>
                  <a:srgbClr val="FFFFFF"/>
                </a:highlight>
                <a:latin typeface="Times New Roman"/>
                <a:ea typeface="Times New Roman"/>
                <a:cs typeface="Times New Roman"/>
                <a:sym typeface="Times New Roman"/>
              </a:rPr>
              <a:t> </a:t>
            </a:r>
            <a:endParaRPr sz="1200">
              <a:solidFill>
                <a:srgbClr val="2D3B45"/>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100">
                <a:solidFill>
                  <a:schemeClr val="lt1"/>
                </a:solidFill>
              </a:rPr>
              <a:t>Final Variable Selections (Scaled):</a:t>
            </a:r>
            <a:endParaRPr sz="1200">
              <a:solidFill>
                <a:srgbClr val="2D3B45"/>
              </a:solidFill>
              <a:highlight>
                <a:srgbClr val="FFFFFF"/>
              </a:highlight>
              <a:latin typeface="Times New Roman"/>
              <a:ea typeface="Times New Roman"/>
              <a:cs typeface="Times New Roman"/>
              <a:sym typeface="Times New Roman"/>
            </a:endParaRPr>
          </a:p>
          <a:p>
            <a:pPr indent="-106426" lvl="0" marL="228600" marR="0" rtl="0" algn="l">
              <a:lnSpc>
                <a:spcPct val="80000"/>
              </a:lnSpc>
              <a:spcBef>
                <a:spcPts val="0"/>
              </a:spcBef>
              <a:spcAft>
                <a:spcPts val="0"/>
              </a:spcAft>
              <a:buClr>
                <a:schemeClr val="dk1"/>
              </a:buClr>
              <a:buSzPts val="1100"/>
              <a:buChar char="●"/>
            </a:pPr>
            <a:r>
              <a:rPr b="1" lang="en" sz="1100">
                <a:solidFill>
                  <a:schemeClr val="dk1"/>
                </a:solidFill>
              </a:rPr>
              <a:t>Overall Macroeconomic Health: </a:t>
            </a:r>
            <a:r>
              <a:rPr lang="en" sz="1100">
                <a:solidFill>
                  <a:schemeClr val="dk1"/>
                </a:solidFill>
              </a:rPr>
              <a:t>Chilean GDP (Monthly data), Moving Average</a:t>
            </a:r>
            <a:endParaRPr sz="1100">
              <a:solidFill>
                <a:schemeClr val="dk1"/>
              </a:solidFill>
            </a:endParaRPr>
          </a:p>
          <a:p>
            <a:pPr indent="-106426" lvl="0" marL="228600" marR="0" rtl="0" algn="l">
              <a:lnSpc>
                <a:spcPct val="80000"/>
              </a:lnSpc>
              <a:spcBef>
                <a:spcPts val="0"/>
              </a:spcBef>
              <a:spcAft>
                <a:spcPts val="0"/>
              </a:spcAft>
              <a:buClr>
                <a:schemeClr val="dk1"/>
              </a:buClr>
              <a:buSzPts val="1100"/>
              <a:buChar char="●"/>
            </a:pPr>
            <a:r>
              <a:rPr b="1" lang="en" sz="1100">
                <a:solidFill>
                  <a:schemeClr val="dk1"/>
                </a:solidFill>
              </a:rPr>
              <a:t>Inflation: </a:t>
            </a:r>
            <a:r>
              <a:rPr lang="en" sz="1100">
                <a:solidFill>
                  <a:schemeClr val="dk1"/>
                </a:solidFill>
              </a:rPr>
              <a:t>Chilean CPI Growth (Monthly) </a:t>
            </a:r>
            <a:endParaRPr sz="1100">
              <a:solidFill>
                <a:schemeClr val="dk1"/>
              </a:solidFill>
            </a:endParaRPr>
          </a:p>
          <a:p>
            <a:pPr indent="-106426" lvl="0" marL="228600" marR="0" rtl="0" algn="l">
              <a:lnSpc>
                <a:spcPct val="80000"/>
              </a:lnSpc>
              <a:spcBef>
                <a:spcPts val="0"/>
              </a:spcBef>
              <a:spcAft>
                <a:spcPts val="0"/>
              </a:spcAft>
              <a:buClr>
                <a:schemeClr val="dk1"/>
              </a:buClr>
              <a:buSzPts val="1100"/>
              <a:buChar char="●"/>
            </a:pPr>
            <a:r>
              <a:rPr b="1" lang="en" sz="1100">
                <a:solidFill>
                  <a:schemeClr val="dk1"/>
                </a:solidFill>
              </a:rPr>
              <a:t>Household Conditions</a:t>
            </a:r>
            <a:r>
              <a:rPr lang="en" sz="1100">
                <a:solidFill>
                  <a:schemeClr val="dk1"/>
                </a:solidFill>
              </a:rPr>
              <a:t>: Household debt, loans, and debt securities (%GDP)</a:t>
            </a:r>
            <a:endParaRPr sz="1100">
              <a:solidFill>
                <a:schemeClr val="dk1"/>
              </a:solidFill>
            </a:endParaRPr>
          </a:p>
          <a:p>
            <a:pPr indent="-106426" lvl="0" marL="228600" marR="0" rtl="0" algn="l">
              <a:lnSpc>
                <a:spcPct val="80000"/>
              </a:lnSpc>
              <a:spcBef>
                <a:spcPts val="0"/>
              </a:spcBef>
              <a:spcAft>
                <a:spcPts val="0"/>
              </a:spcAft>
              <a:buClr>
                <a:schemeClr val="dk1"/>
              </a:buClr>
              <a:buSzPts val="1100"/>
              <a:buChar char="●"/>
            </a:pPr>
            <a:r>
              <a:rPr b="1" lang="en" sz="1100">
                <a:solidFill>
                  <a:schemeClr val="dk1"/>
                </a:solidFill>
              </a:rPr>
              <a:t>Urban Transportation</a:t>
            </a:r>
            <a:r>
              <a:rPr lang="en" sz="1100">
                <a:solidFill>
                  <a:schemeClr val="dk1"/>
                </a:solidFill>
              </a:rPr>
              <a:t>: Santiago Passage of vehicles through Toll Plazas (Units)</a:t>
            </a:r>
            <a:endParaRPr sz="1100">
              <a:solidFill>
                <a:schemeClr val="dk1"/>
              </a:solidFill>
            </a:endParaRPr>
          </a:p>
          <a:p>
            <a:pPr indent="0" lvl="0" marL="0" rtl="0" algn="l">
              <a:spcBef>
                <a:spcPts val="408"/>
              </a:spcBef>
              <a:spcAft>
                <a:spcPts val="0"/>
              </a:spcAft>
              <a:buNone/>
            </a:pPr>
            <a:r>
              <a:t/>
            </a:r>
            <a:endParaRPr sz="95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66"/>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2: Macroeconomic Correlation Analysis</a:t>
            </a:r>
            <a:endParaRPr/>
          </a:p>
        </p:txBody>
      </p:sp>
      <p:sp>
        <p:nvSpPr>
          <p:cNvPr id="629" name="Google Shape;629;p66"/>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2.2 Univariate Correlation: Analysis</a:t>
            </a:r>
            <a:endParaRPr sz="1353"/>
          </a:p>
        </p:txBody>
      </p:sp>
      <p:sp>
        <p:nvSpPr>
          <p:cNvPr id="630" name="Google Shape;630;p66"/>
          <p:cNvSpPr txBox="1"/>
          <p:nvPr>
            <p:ph idx="2" type="body"/>
          </p:nvPr>
        </p:nvSpPr>
        <p:spPr>
          <a:xfrm>
            <a:off x="173025" y="7311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2.2.1 Overall Economic Health: Chilean GDP</a:t>
            </a:r>
            <a:endParaRPr b="0" sz="1253">
              <a:solidFill>
                <a:schemeClr val="dk1"/>
              </a:solidFill>
            </a:endParaRPr>
          </a:p>
        </p:txBody>
      </p:sp>
      <p:sp>
        <p:nvSpPr>
          <p:cNvPr id="631" name="Google Shape;631;p66"/>
          <p:cNvSpPr txBox="1"/>
          <p:nvPr/>
        </p:nvSpPr>
        <p:spPr>
          <a:xfrm>
            <a:off x="173025" y="962025"/>
            <a:ext cx="5287500" cy="18318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Graph Overview:</a:t>
            </a:r>
            <a:endParaRPr sz="1100">
              <a:solidFill>
                <a:schemeClr val="dk1"/>
              </a:solidFill>
            </a:endParaRPr>
          </a:p>
          <a:p>
            <a:pPr indent="-106426" lvl="0" marL="228600" rtl="0" algn="l">
              <a:lnSpc>
                <a:spcPct val="80000"/>
              </a:lnSpc>
              <a:spcBef>
                <a:spcPts val="408"/>
              </a:spcBef>
              <a:spcAft>
                <a:spcPts val="0"/>
              </a:spcAft>
              <a:buClr>
                <a:schemeClr val="dk1"/>
              </a:buClr>
              <a:buSzPts val="1100"/>
              <a:buChar char="●"/>
            </a:pPr>
            <a:r>
              <a:rPr b="1" lang="en" sz="1100">
                <a:solidFill>
                  <a:schemeClr val="lt1"/>
                </a:solidFill>
              </a:rPr>
              <a:t>Blue Line</a:t>
            </a:r>
            <a:r>
              <a:rPr lang="en" sz="1100">
                <a:solidFill>
                  <a:schemeClr val="dk1"/>
                </a:solidFill>
              </a:rPr>
              <a:t>: Represents the scaled and normalized GDP in Chile, showing general price level changes over time.</a:t>
            </a:r>
            <a:endParaRPr sz="1100">
              <a:solidFill>
                <a:schemeClr val="dk1"/>
              </a:solidFill>
            </a:endParaRPr>
          </a:p>
          <a:p>
            <a:pPr indent="-115570" lvl="1" marL="320040" rtl="0" algn="l">
              <a:lnSpc>
                <a:spcPct val="80000"/>
              </a:lnSpc>
              <a:spcBef>
                <a:spcPts val="0"/>
              </a:spcBef>
              <a:spcAft>
                <a:spcPts val="0"/>
              </a:spcAft>
              <a:buClr>
                <a:schemeClr val="dk1"/>
              </a:buClr>
              <a:buSzPts val="1100"/>
              <a:buChar char="○"/>
            </a:pPr>
            <a:r>
              <a:rPr i="1" lang="en" sz="1100">
                <a:solidFill>
                  <a:schemeClr val="dk1"/>
                </a:solidFill>
              </a:rPr>
              <a:t>Normalization: adjusted by FRED (data source) to ensure data comparability across different time periods and conditions.</a:t>
            </a:r>
            <a:endParaRPr i="1"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lt1"/>
                </a:solidFill>
              </a:rPr>
              <a:t>Red Line</a:t>
            </a:r>
            <a:r>
              <a:rPr lang="en" sz="1100">
                <a:solidFill>
                  <a:schemeClr val="dk1"/>
                </a:solidFill>
              </a:rPr>
              <a:t>: Depicts the likelihood of default, likely on Chilean highways, demonstrating how default rates have changed over the same period.</a:t>
            </a:r>
            <a:endParaRPr sz="1100">
              <a:solidFill>
                <a:schemeClr val="dk1"/>
              </a:solidFill>
            </a:endParaRPr>
          </a:p>
          <a:p>
            <a:pPr indent="-115570" lvl="1" marL="320040" rtl="0" algn="l">
              <a:lnSpc>
                <a:spcPct val="80000"/>
              </a:lnSpc>
              <a:spcBef>
                <a:spcPts val="0"/>
              </a:spcBef>
              <a:spcAft>
                <a:spcPts val="0"/>
              </a:spcAft>
              <a:buClr>
                <a:schemeClr val="dk1"/>
              </a:buClr>
              <a:buSzPts val="1100"/>
              <a:buChar char="○"/>
            </a:pPr>
            <a:r>
              <a:rPr i="1" lang="en" sz="1100">
                <a:solidFill>
                  <a:schemeClr val="dk1"/>
                </a:solidFill>
              </a:rPr>
              <a:t>Likelihood of Default: defined as the proportion of loans that are unpaid or written off, calculated monthly based on their issuance dates.</a:t>
            </a:r>
            <a:endParaRPr i="1" sz="1100">
              <a:solidFill>
                <a:schemeClr val="dk1"/>
              </a:solidFill>
            </a:endParaRPr>
          </a:p>
          <a:p>
            <a:pPr indent="0" lvl="0" marL="0" rtl="0" algn="l">
              <a:lnSpc>
                <a:spcPct val="80000"/>
              </a:lnSpc>
              <a:spcBef>
                <a:spcPts val="408"/>
              </a:spcBef>
              <a:spcAft>
                <a:spcPts val="0"/>
              </a:spcAft>
              <a:buNone/>
            </a:pPr>
            <a:r>
              <a:t/>
            </a:r>
            <a:endParaRPr sz="1100">
              <a:solidFill>
                <a:schemeClr val="dk1"/>
              </a:solidFill>
            </a:endParaRPr>
          </a:p>
          <a:p>
            <a:pPr indent="0" lvl="0" marL="0" rtl="0" algn="l">
              <a:lnSpc>
                <a:spcPct val="80000"/>
              </a:lnSpc>
              <a:spcBef>
                <a:spcPts val="408"/>
              </a:spcBef>
              <a:spcAft>
                <a:spcPts val="408"/>
              </a:spcAft>
              <a:buNone/>
            </a:pPr>
            <a:r>
              <a:t/>
            </a:r>
            <a:endParaRPr sz="1100">
              <a:solidFill>
                <a:schemeClr val="dk1"/>
              </a:solidFill>
            </a:endParaRPr>
          </a:p>
        </p:txBody>
      </p:sp>
      <p:pic>
        <p:nvPicPr>
          <p:cNvPr id="632" name="Google Shape;632;p66"/>
          <p:cNvPicPr preferRelativeResize="0"/>
          <p:nvPr/>
        </p:nvPicPr>
        <p:blipFill>
          <a:blip r:embed="rId3">
            <a:alphaModFix/>
          </a:blip>
          <a:stretch>
            <a:fillRect/>
          </a:stretch>
        </p:blipFill>
        <p:spPr>
          <a:xfrm>
            <a:off x="173025" y="2398825"/>
            <a:ext cx="5068200" cy="2534075"/>
          </a:xfrm>
          <a:prstGeom prst="rect">
            <a:avLst/>
          </a:prstGeom>
          <a:noFill/>
          <a:ln>
            <a:noFill/>
          </a:ln>
        </p:spPr>
      </p:pic>
      <p:sp>
        <p:nvSpPr>
          <p:cNvPr id="633" name="Google Shape;633;p66"/>
          <p:cNvSpPr txBox="1"/>
          <p:nvPr/>
        </p:nvSpPr>
        <p:spPr>
          <a:xfrm>
            <a:off x="5853600" y="1005600"/>
            <a:ext cx="3173100" cy="39273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Key Observations:</a:t>
            </a:r>
            <a:endParaRPr b="1" sz="1100">
              <a:solidFill>
                <a:schemeClr val="lt1"/>
              </a:solidFill>
            </a:endParaRPr>
          </a:p>
          <a:p>
            <a:pPr indent="0" lvl="0" marL="0" rtl="0" algn="l">
              <a:lnSpc>
                <a:spcPct val="115000"/>
              </a:lnSpc>
              <a:spcBef>
                <a:spcPts val="408"/>
              </a:spcBef>
              <a:spcAft>
                <a:spcPts val="0"/>
              </a:spcAft>
              <a:buNone/>
            </a:pPr>
            <a:r>
              <a:rPr b="1" lang="en" sz="1100">
                <a:solidFill>
                  <a:schemeClr val="lt1"/>
                </a:solidFill>
              </a:rPr>
              <a:t>Correlation Between GDP and Default Rates:</a:t>
            </a:r>
            <a:endParaRPr sz="1100">
              <a:solidFill>
                <a:schemeClr val="dk1"/>
              </a:solidFill>
            </a:endParaRPr>
          </a:p>
          <a:p>
            <a:pPr indent="-106426" lvl="0" marL="228600" marR="0" rtl="0" algn="l">
              <a:lnSpc>
                <a:spcPct val="80000"/>
              </a:lnSpc>
              <a:spcBef>
                <a:spcPts val="0"/>
              </a:spcBef>
              <a:spcAft>
                <a:spcPts val="0"/>
              </a:spcAft>
              <a:buClr>
                <a:schemeClr val="dk1"/>
              </a:buClr>
              <a:buSzPts val="1100"/>
              <a:buChar char="●"/>
            </a:pPr>
            <a:r>
              <a:rPr lang="en" sz="1100">
                <a:solidFill>
                  <a:schemeClr val="dk1"/>
                </a:solidFill>
              </a:rPr>
              <a:t>Indicates an inverse relationship between GDP and default.</a:t>
            </a:r>
            <a:endParaRPr sz="1100">
              <a:solidFill>
                <a:schemeClr val="dk1"/>
              </a:solidFill>
            </a:endParaRPr>
          </a:p>
          <a:p>
            <a:pPr indent="-106426" lvl="0" marL="228600" marR="0" rtl="0" algn="l">
              <a:lnSpc>
                <a:spcPct val="80000"/>
              </a:lnSpc>
              <a:spcBef>
                <a:spcPts val="0"/>
              </a:spcBef>
              <a:spcAft>
                <a:spcPts val="0"/>
              </a:spcAft>
              <a:buClr>
                <a:schemeClr val="dk1"/>
              </a:buClr>
              <a:buSzPts val="1100"/>
              <a:buChar char="●"/>
            </a:pPr>
            <a:r>
              <a:rPr lang="en" sz="1100">
                <a:solidFill>
                  <a:schemeClr val="dk1"/>
                </a:solidFill>
              </a:rPr>
              <a:t> As GDP decreases, the likelihood of defaults increases, particularly noticeable during economic downturns.</a:t>
            </a:r>
            <a:endParaRPr sz="1100">
              <a:solidFill>
                <a:schemeClr val="dk1"/>
              </a:solidFill>
            </a:endParaRPr>
          </a:p>
          <a:p>
            <a:pPr indent="0" lvl="0" marL="0" marR="0" rtl="0" algn="l">
              <a:lnSpc>
                <a:spcPct val="80000"/>
              </a:lnSpc>
              <a:spcBef>
                <a:spcPts val="408"/>
              </a:spcBef>
              <a:spcAft>
                <a:spcPts val="0"/>
              </a:spcAft>
              <a:buNone/>
            </a:pPr>
            <a:r>
              <a:t/>
            </a:r>
            <a:endParaRPr sz="1100">
              <a:solidFill>
                <a:schemeClr val="dk1"/>
              </a:solidFill>
            </a:endParaRPr>
          </a:p>
          <a:p>
            <a:pPr indent="0" lvl="0" marL="0" rtl="0" algn="l">
              <a:lnSpc>
                <a:spcPct val="115000"/>
              </a:lnSpc>
              <a:spcBef>
                <a:spcPts val="408"/>
              </a:spcBef>
              <a:spcAft>
                <a:spcPts val="0"/>
              </a:spcAft>
              <a:buNone/>
            </a:pPr>
            <a:r>
              <a:rPr b="1" lang="en" sz="1100">
                <a:solidFill>
                  <a:schemeClr val="lt1"/>
                </a:solidFill>
              </a:rPr>
              <a:t>Economic Cycles and Impact on Defaults</a:t>
            </a:r>
            <a:r>
              <a:rPr lang="en" sz="1100">
                <a:solidFill>
                  <a:schemeClr val="dk1"/>
                </a:solidFill>
              </a:rPr>
              <a:t>:</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Economic downturns around 2008-2009, 2014-2015, and 2020 correspond with spikes in default rates. </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The 2020 spike in defaults is particularly pronounced, reflecting the severe impact of the global pandemic.</a:t>
            </a:r>
            <a:endParaRPr sz="1100">
              <a:solidFill>
                <a:schemeClr val="dk1"/>
              </a:solidFill>
            </a:endParaRPr>
          </a:p>
          <a:p>
            <a:pPr indent="0" lvl="0" marL="0" rtl="0" algn="l">
              <a:lnSpc>
                <a:spcPct val="80000"/>
              </a:lnSpc>
              <a:spcBef>
                <a:spcPts val="408"/>
              </a:spcBef>
              <a:spcAft>
                <a:spcPts val="0"/>
              </a:spcAft>
              <a:buNone/>
            </a:pPr>
            <a:r>
              <a:t/>
            </a:r>
            <a:endParaRPr sz="1100">
              <a:solidFill>
                <a:schemeClr val="dk1"/>
              </a:solidFill>
            </a:endParaRPr>
          </a:p>
          <a:p>
            <a:pPr indent="0" lvl="0" marL="0" rtl="0" algn="l">
              <a:lnSpc>
                <a:spcPct val="115000"/>
              </a:lnSpc>
              <a:spcBef>
                <a:spcPts val="408"/>
              </a:spcBef>
              <a:spcAft>
                <a:spcPts val="0"/>
              </a:spcAft>
              <a:buNone/>
            </a:pPr>
            <a:r>
              <a:rPr b="1" lang="en" sz="1100">
                <a:solidFill>
                  <a:schemeClr val="lt1"/>
                </a:solidFill>
              </a:rPr>
              <a:t>Recovery Trends:</a:t>
            </a:r>
            <a:endParaRPr b="1" sz="1100">
              <a:solidFill>
                <a:schemeClr val="lt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The post-recessions period following 2008, which show a recovery in GDP, correspond with a lagged decrease in defaults.</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However, post-recession periods after 2014 do not show similar trends, as default rates continue to rise regardless of GDP growth. </a:t>
            </a:r>
            <a:endParaRPr sz="1100">
              <a:solidFill>
                <a:schemeClr val="dk1"/>
              </a:solidFill>
            </a:endParaRPr>
          </a:p>
          <a:p>
            <a:pPr indent="0" lvl="0" marL="0" rtl="0" algn="l">
              <a:lnSpc>
                <a:spcPct val="80000"/>
              </a:lnSpc>
              <a:spcBef>
                <a:spcPts val="408"/>
              </a:spcBef>
              <a:spcAft>
                <a:spcPts val="408"/>
              </a:spcAft>
              <a:buNone/>
            </a:pPr>
            <a:r>
              <a:t/>
            </a:r>
            <a:endParaRPr sz="11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67"/>
          <p:cNvSpPr txBox="1"/>
          <p:nvPr>
            <p:ph type="title"/>
          </p:nvPr>
        </p:nvSpPr>
        <p:spPr>
          <a:xfrm>
            <a:off x="173036" y="335826"/>
            <a:ext cx="8357700" cy="27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 2: Macroeconomic Correlation Analysis</a:t>
            </a:r>
            <a:endParaRPr/>
          </a:p>
        </p:txBody>
      </p:sp>
      <p:sp>
        <p:nvSpPr>
          <p:cNvPr id="639" name="Google Shape;639;p67"/>
          <p:cNvSpPr txBox="1"/>
          <p:nvPr>
            <p:ph idx="2" type="body"/>
          </p:nvPr>
        </p:nvSpPr>
        <p:spPr>
          <a:xfrm>
            <a:off x="173030" y="532800"/>
            <a:ext cx="42951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353"/>
              <a:t>2.2 Univariate Correlation: Analysis</a:t>
            </a:r>
            <a:endParaRPr sz="1353"/>
          </a:p>
        </p:txBody>
      </p:sp>
      <p:sp>
        <p:nvSpPr>
          <p:cNvPr id="640" name="Google Shape;640;p67"/>
          <p:cNvSpPr txBox="1"/>
          <p:nvPr>
            <p:ph idx="2" type="body"/>
          </p:nvPr>
        </p:nvSpPr>
        <p:spPr>
          <a:xfrm>
            <a:off x="173025" y="731100"/>
            <a:ext cx="6777900" cy="2745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253" u="sng"/>
              <a:t>2.2.1 Overall Economic Health: Chilean GDP</a:t>
            </a:r>
            <a:endParaRPr b="0" sz="1253">
              <a:solidFill>
                <a:schemeClr val="dk1"/>
              </a:solidFill>
            </a:endParaRPr>
          </a:p>
        </p:txBody>
      </p:sp>
      <p:sp>
        <p:nvSpPr>
          <p:cNvPr id="641" name="Google Shape;641;p67"/>
          <p:cNvSpPr txBox="1"/>
          <p:nvPr/>
        </p:nvSpPr>
        <p:spPr>
          <a:xfrm>
            <a:off x="119075" y="929400"/>
            <a:ext cx="4419300" cy="16653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100">
                <a:solidFill>
                  <a:schemeClr val="lt1"/>
                </a:solidFill>
              </a:rPr>
              <a:t>Regression Analysis with Moving Average</a:t>
            </a:r>
            <a:endParaRPr b="1" sz="1100">
              <a:solidFill>
                <a:schemeClr val="lt1"/>
              </a:solidFill>
            </a:endParaRPr>
          </a:p>
          <a:p>
            <a:pPr indent="0" lvl="0" marL="0" rtl="0" algn="l">
              <a:lnSpc>
                <a:spcPct val="80000"/>
              </a:lnSpc>
              <a:spcBef>
                <a:spcPts val="408"/>
              </a:spcBef>
              <a:spcAft>
                <a:spcPts val="0"/>
              </a:spcAft>
              <a:buNone/>
            </a:pPr>
            <a:r>
              <a:rPr b="1" lang="en" sz="1100">
                <a:solidFill>
                  <a:schemeClr val="lt1"/>
                </a:solidFill>
              </a:rPr>
              <a:t>Independent Variable</a:t>
            </a:r>
            <a:r>
              <a:rPr b="1" lang="en" sz="1100">
                <a:solidFill>
                  <a:schemeClr val="lt1"/>
                </a:solidFill>
              </a:rPr>
              <a:t>: </a:t>
            </a:r>
            <a:r>
              <a:rPr b="1" lang="en" sz="1100">
                <a:solidFill>
                  <a:schemeClr val="lt1"/>
                </a:solidFill>
              </a:rPr>
              <a:t>Chilean GDP (Monthly), Moving Average</a:t>
            </a:r>
            <a:endParaRPr b="1" sz="1100">
              <a:solidFill>
                <a:schemeClr val="lt1"/>
              </a:solidFill>
            </a:endParaRPr>
          </a:p>
          <a:p>
            <a:pPr indent="-106426" lvl="0" marL="228600" rtl="0" algn="l">
              <a:lnSpc>
                <a:spcPct val="80000"/>
              </a:lnSpc>
              <a:spcBef>
                <a:spcPts val="408"/>
              </a:spcBef>
              <a:spcAft>
                <a:spcPts val="0"/>
              </a:spcAft>
              <a:buClr>
                <a:schemeClr val="dk1"/>
              </a:buClr>
              <a:buSzPts val="1100"/>
              <a:buChar char="●"/>
            </a:pPr>
            <a:r>
              <a:rPr b="1" lang="en" sz="1100">
                <a:solidFill>
                  <a:schemeClr val="dk1"/>
                </a:solidFill>
              </a:rPr>
              <a:t>Units: </a:t>
            </a:r>
            <a:r>
              <a:rPr lang="en" sz="1100">
                <a:solidFill>
                  <a:schemeClr val="dk1"/>
                </a:solidFill>
              </a:rPr>
              <a:t> Index, Normalized (Seasonally Adjusted) &amp; Scaled</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Granularity</a:t>
            </a:r>
            <a:r>
              <a:rPr lang="en" sz="1100">
                <a:solidFill>
                  <a:schemeClr val="dk1"/>
                </a:solidFill>
              </a:rPr>
              <a:t>:  Monthly</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Window Size:</a:t>
            </a:r>
            <a:r>
              <a:rPr lang="en" sz="1100">
                <a:solidFill>
                  <a:schemeClr val="dk1"/>
                </a:solidFill>
              </a:rPr>
              <a:t> 33</a:t>
            </a:r>
            <a:endParaRPr sz="1100">
              <a:solidFill>
                <a:schemeClr val="dk1"/>
              </a:solidFill>
            </a:endParaRPr>
          </a:p>
          <a:p>
            <a:pPr indent="0" lvl="0" marL="0" rtl="0" algn="l">
              <a:lnSpc>
                <a:spcPct val="80000"/>
              </a:lnSpc>
              <a:spcBef>
                <a:spcPts val="408"/>
              </a:spcBef>
              <a:spcAft>
                <a:spcPts val="0"/>
              </a:spcAft>
              <a:buNone/>
            </a:pPr>
            <a:r>
              <a:rPr b="1" lang="en" sz="1100">
                <a:solidFill>
                  <a:schemeClr val="lt1"/>
                </a:solidFill>
              </a:rPr>
              <a:t>Dependent Variable: Default Rate</a:t>
            </a:r>
            <a:endParaRPr b="1" sz="1100">
              <a:solidFill>
                <a:schemeClr val="lt1"/>
              </a:solidFill>
            </a:endParaRPr>
          </a:p>
          <a:p>
            <a:pPr indent="-106426" lvl="0" marL="228600" rtl="0" algn="l">
              <a:lnSpc>
                <a:spcPct val="80000"/>
              </a:lnSpc>
              <a:spcBef>
                <a:spcPts val="408"/>
              </a:spcBef>
              <a:spcAft>
                <a:spcPts val="0"/>
              </a:spcAft>
              <a:buClr>
                <a:schemeClr val="dk1"/>
              </a:buClr>
              <a:buSzPts val="1100"/>
              <a:buChar char="●"/>
            </a:pPr>
            <a:r>
              <a:rPr b="1" lang="en" sz="1100">
                <a:solidFill>
                  <a:schemeClr val="dk1"/>
                </a:solidFill>
              </a:rPr>
              <a:t>Units: </a:t>
            </a:r>
            <a:r>
              <a:rPr lang="en" sz="1100">
                <a:solidFill>
                  <a:schemeClr val="dk1"/>
                </a:solidFill>
              </a:rPr>
              <a:t>% points</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b="1" lang="en" sz="1100">
                <a:solidFill>
                  <a:schemeClr val="dk1"/>
                </a:solidFill>
              </a:rPr>
              <a:t>Granularity</a:t>
            </a:r>
            <a:r>
              <a:rPr lang="en" sz="1100">
                <a:solidFill>
                  <a:schemeClr val="dk1"/>
                </a:solidFill>
              </a:rPr>
              <a:t>:  Monthly</a:t>
            </a:r>
            <a:endParaRPr sz="1100">
              <a:solidFill>
                <a:schemeClr val="dk1"/>
              </a:solidFill>
            </a:endParaRPr>
          </a:p>
          <a:p>
            <a:pPr indent="0" lvl="0" marL="0" rtl="0" algn="l">
              <a:lnSpc>
                <a:spcPct val="80000"/>
              </a:lnSpc>
              <a:spcBef>
                <a:spcPts val="408"/>
              </a:spcBef>
              <a:spcAft>
                <a:spcPts val="408"/>
              </a:spcAft>
              <a:buNone/>
            </a:pPr>
            <a:r>
              <a:t/>
            </a:r>
            <a:endParaRPr sz="1100">
              <a:solidFill>
                <a:schemeClr val="dk1"/>
              </a:solidFill>
            </a:endParaRPr>
          </a:p>
        </p:txBody>
      </p:sp>
      <p:sp>
        <p:nvSpPr>
          <p:cNvPr id="642" name="Google Shape;642;p67"/>
          <p:cNvSpPr txBox="1"/>
          <p:nvPr/>
        </p:nvSpPr>
        <p:spPr>
          <a:xfrm>
            <a:off x="5041125" y="929400"/>
            <a:ext cx="3885000" cy="40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chemeClr val="lt1"/>
                </a:solidFill>
              </a:rPr>
              <a:t>Summary of Results</a:t>
            </a:r>
            <a:endParaRPr b="1" sz="1100">
              <a:solidFill>
                <a:schemeClr val="lt1"/>
              </a:solidFill>
            </a:endParaRPr>
          </a:p>
          <a:p>
            <a:pPr indent="0" lvl="0" marL="0" rtl="0" algn="l">
              <a:lnSpc>
                <a:spcPct val="115000"/>
              </a:lnSpc>
              <a:spcBef>
                <a:spcPts val="0"/>
              </a:spcBef>
              <a:spcAft>
                <a:spcPts val="0"/>
              </a:spcAft>
              <a:buNone/>
            </a:pPr>
            <a:r>
              <a:rPr b="1" lang="en" sz="1100">
                <a:solidFill>
                  <a:schemeClr val="lt1"/>
                </a:solidFill>
              </a:rPr>
              <a:t>Model Fit:</a:t>
            </a:r>
            <a:endParaRPr sz="1200">
              <a:solidFill>
                <a:srgbClr val="0E0E51"/>
              </a:solidFill>
              <a:latin typeface="Times New Roman"/>
              <a:ea typeface="Times New Roman"/>
              <a:cs typeface="Times New Roman"/>
              <a:sym typeface="Times New Roman"/>
            </a:endParaRPr>
          </a:p>
          <a:p>
            <a:pPr indent="-106426" lvl="0" marL="228600" marR="0" rtl="0" algn="l">
              <a:lnSpc>
                <a:spcPct val="80000"/>
              </a:lnSpc>
              <a:spcBef>
                <a:spcPts val="0"/>
              </a:spcBef>
              <a:spcAft>
                <a:spcPts val="0"/>
              </a:spcAft>
              <a:buClr>
                <a:schemeClr val="dk1"/>
              </a:buClr>
              <a:buSzPts val="1100"/>
              <a:buChar char="●"/>
            </a:pPr>
            <a:r>
              <a:rPr lang="en" sz="1100">
                <a:solidFill>
                  <a:schemeClr val="dk1"/>
                </a:solidFill>
              </a:rPr>
              <a:t>The regression model explains </a:t>
            </a:r>
            <a:r>
              <a:rPr lang="en" sz="1100">
                <a:solidFill>
                  <a:schemeClr val="dk1"/>
                </a:solidFill>
              </a:rPr>
              <a:t>58.2% of the variability in default rates (R-squared: 0.582)</a:t>
            </a:r>
            <a:r>
              <a:rPr lang="en" sz="1100">
                <a:solidFill>
                  <a:schemeClr val="dk1"/>
                </a:solidFill>
              </a:rPr>
              <a:t>, with an adjusted R-squared of 0.574, indicating a good fit using GDP moving averages.</a:t>
            </a:r>
            <a:endParaRPr sz="1100">
              <a:solidFill>
                <a:schemeClr val="dk1"/>
              </a:solidFill>
            </a:endParaRPr>
          </a:p>
          <a:p>
            <a:pPr indent="-106426" lvl="0" marL="228600" marR="0" rtl="0" algn="l">
              <a:lnSpc>
                <a:spcPct val="80000"/>
              </a:lnSpc>
              <a:spcBef>
                <a:spcPts val="0"/>
              </a:spcBef>
              <a:spcAft>
                <a:spcPts val="0"/>
              </a:spcAft>
              <a:buClr>
                <a:schemeClr val="dk1"/>
              </a:buClr>
              <a:buSzPts val="1100"/>
              <a:buChar char="●"/>
            </a:pPr>
            <a:r>
              <a:rPr lang="en" sz="1100">
                <a:solidFill>
                  <a:schemeClr val="dk1"/>
                </a:solidFill>
              </a:rPr>
              <a:t>The F-statistic is 77.83, with a very low probability (Prob (F-statistic): 3.50e-12), suggesting the model is statistically significant and the relationship between GDP and default rates is not due to random chance.</a:t>
            </a:r>
            <a:endParaRPr sz="1200">
              <a:solidFill>
                <a:srgbClr val="0E0E51"/>
              </a:solidFill>
              <a:latin typeface="Times New Roman"/>
              <a:ea typeface="Times New Roman"/>
              <a:cs typeface="Times New Roman"/>
              <a:sym typeface="Times New Roman"/>
            </a:endParaRPr>
          </a:p>
          <a:p>
            <a:pPr indent="0" lvl="0" marL="0" rtl="0" algn="l">
              <a:lnSpc>
                <a:spcPct val="115000"/>
              </a:lnSpc>
              <a:spcBef>
                <a:spcPts val="408"/>
              </a:spcBef>
              <a:spcAft>
                <a:spcPts val="0"/>
              </a:spcAft>
              <a:buNone/>
            </a:pPr>
            <a:r>
              <a:rPr b="1" lang="en" sz="1100">
                <a:solidFill>
                  <a:schemeClr val="lt1"/>
                </a:solidFill>
              </a:rPr>
              <a:t>Coefficients:</a:t>
            </a:r>
            <a:endParaRPr sz="1200">
              <a:solidFill>
                <a:srgbClr val="0E0E51"/>
              </a:solidFill>
              <a:latin typeface="Times New Roman"/>
              <a:ea typeface="Times New Roman"/>
              <a:cs typeface="Times New Roman"/>
              <a:sym typeface="Times New Roman"/>
            </a:endParaRPr>
          </a:p>
          <a:p>
            <a:pPr indent="-106426" lvl="0" marL="228600" marR="0" rtl="0" algn="l">
              <a:lnSpc>
                <a:spcPct val="80000"/>
              </a:lnSpc>
              <a:spcBef>
                <a:spcPts val="0"/>
              </a:spcBef>
              <a:spcAft>
                <a:spcPts val="0"/>
              </a:spcAft>
              <a:buClr>
                <a:schemeClr val="dk1"/>
              </a:buClr>
              <a:buSzPts val="1100"/>
              <a:buChar char="●"/>
            </a:pPr>
            <a:r>
              <a:rPr lang="en" sz="1100">
                <a:solidFill>
                  <a:schemeClr val="dk1"/>
                </a:solidFill>
              </a:rPr>
              <a:t>Constant (Intercept): 10.9487 (p &lt; 0.000), implying a high baseline likelihood of default irrespective of GDP.</a:t>
            </a:r>
            <a:endParaRPr sz="1100">
              <a:solidFill>
                <a:schemeClr val="dk1"/>
              </a:solidFill>
            </a:endParaRPr>
          </a:p>
          <a:p>
            <a:pPr indent="-106426" lvl="0" marL="228600" marR="0" rtl="0" algn="l">
              <a:lnSpc>
                <a:spcPct val="80000"/>
              </a:lnSpc>
              <a:spcBef>
                <a:spcPts val="0"/>
              </a:spcBef>
              <a:spcAft>
                <a:spcPts val="0"/>
              </a:spcAft>
              <a:buClr>
                <a:schemeClr val="dk1"/>
              </a:buClr>
              <a:buSzPts val="1100"/>
              <a:buChar char="●"/>
            </a:pPr>
            <a:r>
              <a:rPr lang="en" sz="1100">
                <a:solidFill>
                  <a:schemeClr val="dk1"/>
                </a:solidFill>
              </a:rPr>
              <a:t>GDP Coefficient: -5.2977 (p &lt; 0.000), indicating a strong negative effect of GDP on default likelihood; as GDP increases, the likelihood of default significantly decreases.</a:t>
            </a:r>
            <a:endParaRPr sz="1100">
              <a:solidFill>
                <a:schemeClr val="dk1"/>
              </a:solidFill>
            </a:endParaRPr>
          </a:p>
          <a:p>
            <a:pPr indent="0" lvl="0" marL="0" rtl="0" algn="l">
              <a:lnSpc>
                <a:spcPct val="115000"/>
              </a:lnSpc>
              <a:spcBef>
                <a:spcPts val="408"/>
              </a:spcBef>
              <a:spcAft>
                <a:spcPts val="0"/>
              </a:spcAft>
              <a:buNone/>
            </a:pPr>
            <a:r>
              <a:rPr b="1" lang="en" sz="1100">
                <a:solidFill>
                  <a:schemeClr val="lt1"/>
                </a:solidFill>
              </a:rPr>
              <a:t>Implications:</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The optimal window of 33  indicates a 3-year lagged effect of GDP on default rates. The significant negative correlation between GDP performance and default rates suggests strong relationships between economic downturns and defaults. </a:t>
            </a:r>
            <a:endParaRPr sz="1100">
              <a:solidFill>
                <a:schemeClr val="dk1"/>
              </a:solidFill>
            </a:endParaRPr>
          </a:p>
          <a:p>
            <a:pPr indent="-106426" lvl="0" marL="228600" rtl="0" algn="l">
              <a:lnSpc>
                <a:spcPct val="80000"/>
              </a:lnSpc>
              <a:spcBef>
                <a:spcPts val="0"/>
              </a:spcBef>
              <a:spcAft>
                <a:spcPts val="0"/>
              </a:spcAft>
              <a:buClr>
                <a:schemeClr val="dk1"/>
              </a:buClr>
              <a:buSzPts val="1100"/>
              <a:buChar char="●"/>
            </a:pPr>
            <a:r>
              <a:rPr lang="en" sz="1100">
                <a:solidFill>
                  <a:schemeClr val="dk1"/>
                </a:solidFill>
              </a:rPr>
              <a:t>Monitoring GDP trends can be a predictive tool for anticipating changes in default probabilities, crucial for economic planning and risk management.</a:t>
            </a:r>
            <a:endParaRPr sz="1100">
              <a:solidFill>
                <a:schemeClr val="dk1"/>
              </a:solidFill>
            </a:endParaRPr>
          </a:p>
        </p:txBody>
      </p:sp>
      <p:pic>
        <p:nvPicPr>
          <p:cNvPr id="643" name="Google Shape;643;p67"/>
          <p:cNvPicPr preferRelativeResize="0"/>
          <p:nvPr/>
        </p:nvPicPr>
        <p:blipFill>
          <a:blip r:embed="rId3">
            <a:alphaModFix/>
          </a:blip>
          <a:stretch>
            <a:fillRect/>
          </a:stretch>
        </p:blipFill>
        <p:spPr>
          <a:xfrm>
            <a:off x="152400" y="2392075"/>
            <a:ext cx="4576049" cy="2599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RDIAN 2022">
  <a:themeElements>
    <a:clrScheme name="Ardian">
      <a:dk1>
        <a:srgbClr val="323C46"/>
      </a:dk1>
      <a:lt1>
        <a:srgbClr val="E13C32"/>
      </a:lt1>
      <a:dk2>
        <a:srgbClr val="7D8791"/>
      </a:dk2>
      <a:lt2>
        <a:srgbClr val="FFFFFF"/>
      </a:lt2>
      <a:accent1>
        <a:srgbClr val="94B7BB"/>
      </a:accent1>
      <a:accent2>
        <a:srgbClr val="8D89A5"/>
      </a:accent2>
      <a:accent3>
        <a:srgbClr val="7474C1"/>
      </a:accent3>
      <a:accent4>
        <a:srgbClr val="AC6666"/>
      </a:accent4>
      <a:accent5>
        <a:srgbClr val="E13C32"/>
      </a:accent5>
      <a:accent6>
        <a:srgbClr val="323C46"/>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